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60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2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C43794-8F06-4FCD-A2E0-2929F2BAE730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73C9E7D-1EE8-4C09-9646-381325B4E31B}">
      <dgm:prSet custT="1"/>
      <dgm:spPr/>
      <dgm:t>
        <a:bodyPr/>
        <a:lstStyle/>
        <a:p>
          <a:pPr algn="ctr"/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Повысить профессиональное мастерство педагогов  по теме  «</a:t>
          </a:r>
          <a:r>
            <a:rPr lang="ru-RU" sz="2400" i="1" dirty="0" err="1" smtClean="0">
              <a:latin typeface="Times New Roman" pitchFamily="18" charset="0"/>
              <a:cs typeface="Times New Roman" pitchFamily="18" charset="0"/>
            </a:rPr>
            <a:t>Лего</a:t>
          </a:r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 – конструирование, как средство развития речи детей дошкольного возраста»   </a:t>
          </a:r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6B149A45-FE33-4AB8-9839-2F7841F97F57}" type="parTrans" cxnId="{9EAACAE9-4DA4-42A2-90B8-9B02CE7A2C08}">
      <dgm:prSet/>
      <dgm:spPr/>
      <dgm:t>
        <a:bodyPr/>
        <a:lstStyle/>
        <a:p>
          <a:endParaRPr lang="ru-RU"/>
        </a:p>
      </dgm:t>
    </dgm:pt>
    <dgm:pt modelId="{4ECA0270-DA07-44DC-98F0-D63872DD0F5B}" type="sibTrans" cxnId="{9EAACAE9-4DA4-42A2-90B8-9B02CE7A2C08}">
      <dgm:prSet/>
      <dgm:spPr/>
      <dgm:t>
        <a:bodyPr/>
        <a:lstStyle/>
        <a:p>
          <a:endParaRPr lang="ru-RU"/>
        </a:p>
      </dgm:t>
    </dgm:pt>
    <dgm:pt modelId="{99462E78-BCEB-4A3E-9116-38FABA77926C}">
      <dgm:prSet custT="1"/>
      <dgm:spPr/>
      <dgm:t>
        <a:bodyPr/>
        <a:lstStyle/>
        <a:p>
          <a:endParaRPr lang="ru-RU" sz="2400" i="1" dirty="0"/>
        </a:p>
      </dgm:t>
    </dgm:pt>
    <dgm:pt modelId="{36DE2A22-DB21-4149-B338-F3575127843B}" type="parTrans" cxnId="{A9D58BCC-1D26-4444-9C54-4F35D096135F}">
      <dgm:prSet/>
      <dgm:spPr/>
      <dgm:t>
        <a:bodyPr/>
        <a:lstStyle/>
        <a:p>
          <a:endParaRPr lang="ru-RU"/>
        </a:p>
      </dgm:t>
    </dgm:pt>
    <dgm:pt modelId="{88E86EF4-BC7E-4FE7-B114-4A01634ACFF2}" type="sibTrans" cxnId="{A9D58BCC-1D26-4444-9C54-4F35D096135F}">
      <dgm:prSet/>
      <dgm:spPr/>
      <dgm:t>
        <a:bodyPr/>
        <a:lstStyle/>
        <a:p>
          <a:endParaRPr lang="ru-RU"/>
        </a:p>
      </dgm:t>
    </dgm:pt>
    <dgm:pt modelId="{ABEA8C45-887C-42DF-A9A8-5D94364F2141}">
      <dgm:prSet custT="1"/>
      <dgm:spPr/>
      <dgm:t>
        <a:bodyPr/>
        <a:lstStyle/>
        <a:p>
          <a:pPr algn="ctr"/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Использовать в работе воспитателя, на занятиях по развитию речи </a:t>
          </a:r>
          <a:r>
            <a:rPr lang="ru-RU" sz="2400" i="1" smtClean="0">
              <a:latin typeface="Times New Roman" pitchFamily="18" charset="0"/>
              <a:cs typeface="Times New Roman" pitchFamily="18" charset="0"/>
            </a:rPr>
            <a:t>элементы лего </a:t>
          </a:r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- технологии</a:t>
          </a:r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A853475E-F0CD-4E25-8C9D-CC8BC6B96399}" type="sibTrans" cxnId="{8EA51E36-5E0A-49AD-B481-6979831FF07D}">
      <dgm:prSet/>
      <dgm:spPr/>
      <dgm:t>
        <a:bodyPr/>
        <a:lstStyle/>
        <a:p>
          <a:endParaRPr lang="ru-RU"/>
        </a:p>
      </dgm:t>
    </dgm:pt>
    <dgm:pt modelId="{73B06A2E-2858-49CD-8B3A-CA84EE2ABCBC}" type="parTrans" cxnId="{8EA51E36-5E0A-49AD-B481-6979831FF07D}">
      <dgm:prSet/>
      <dgm:spPr/>
      <dgm:t>
        <a:bodyPr/>
        <a:lstStyle/>
        <a:p>
          <a:endParaRPr lang="ru-RU"/>
        </a:p>
      </dgm:t>
    </dgm:pt>
    <dgm:pt modelId="{B80CEFC2-A16B-438D-A879-CEA0797C95BF}">
      <dgm:prSet custT="1"/>
      <dgm:spPr/>
      <dgm:t>
        <a:bodyPr/>
        <a:lstStyle/>
        <a:p>
          <a:pPr algn="ctr"/>
          <a:r>
            <a:rPr lang="ru-RU" sz="23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Вовлечь педагогов в совместную игровую деятельность, вызывая интерес к </a:t>
          </a:r>
          <a:r>
            <a:rPr lang="ru-RU" sz="2400" i="1" dirty="0" err="1" smtClean="0">
              <a:latin typeface="Times New Roman" pitchFamily="18" charset="0"/>
              <a:cs typeface="Times New Roman" pitchFamily="18" charset="0"/>
            </a:rPr>
            <a:t>лего</a:t>
          </a:r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 - технологии</a:t>
          </a:r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29797B22-33BF-4C61-9B9F-AA6688607912}" type="parTrans" cxnId="{97E056D0-C37B-4131-83DA-6B0E8EE270A7}">
      <dgm:prSet/>
      <dgm:spPr/>
      <dgm:t>
        <a:bodyPr/>
        <a:lstStyle/>
        <a:p>
          <a:endParaRPr lang="ru-RU"/>
        </a:p>
      </dgm:t>
    </dgm:pt>
    <dgm:pt modelId="{73B6324E-7F66-4216-829E-925AF1A974BE}" type="sibTrans" cxnId="{97E056D0-C37B-4131-83DA-6B0E8EE270A7}">
      <dgm:prSet/>
      <dgm:spPr/>
      <dgm:t>
        <a:bodyPr/>
        <a:lstStyle/>
        <a:p>
          <a:endParaRPr lang="ru-RU"/>
        </a:p>
      </dgm:t>
    </dgm:pt>
    <dgm:pt modelId="{D3E2BE39-4306-4330-9882-AAEED9284509}" type="pres">
      <dgm:prSet presAssocID="{6EC43794-8F06-4FCD-A2E0-2929F2BAE73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5EA9490-A1FF-4665-8826-ACBFF1957632}" type="pres">
      <dgm:prSet presAssocID="{6EC43794-8F06-4FCD-A2E0-2929F2BAE730}" presName="Name1" presStyleCnt="0"/>
      <dgm:spPr/>
      <dgm:t>
        <a:bodyPr/>
        <a:lstStyle/>
        <a:p>
          <a:endParaRPr lang="ru-RU"/>
        </a:p>
      </dgm:t>
    </dgm:pt>
    <dgm:pt modelId="{57847F0C-7F35-4CA6-8CD8-E56EB600C6AD}" type="pres">
      <dgm:prSet presAssocID="{6EC43794-8F06-4FCD-A2E0-2929F2BAE730}" presName="cycle" presStyleCnt="0"/>
      <dgm:spPr/>
      <dgm:t>
        <a:bodyPr/>
        <a:lstStyle/>
        <a:p>
          <a:endParaRPr lang="ru-RU"/>
        </a:p>
      </dgm:t>
    </dgm:pt>
    <dgm:pt modelId="{DC197618-0168-446B-AFDC-8952F5DC05B6}" type="pres">
      <dgm:prSet presAssocID="{6EC43794-8F06-4FCD-A2E0-2929F2BAE730}" presName="srcNode" presStyleLbl="node1" presStyleIdx="0" presStyleCnt="4"/>
      <dgm:spPr/>
      <dgm:t>
        <a:bodyPr/>
        <a:lstStyle/>
        <a:p>
          <a:endParaRPr lang="ru-RU"/>
        </a:p>
      </dgm:t>
    </dgm:pt>
    <dgm:pt modelId="{79679A3E-2088-40BB-AFA4-B8B39E7B6532}" type="pres">
      <dgm:prSet presAssocID="{6EC43794-8F06-4FCD-A2E0-2929F2BAE730}" presName="conn" presStyleLbl="parChTrans1D2" presStyleIdx="0" presStyleCnt="1"/>
      <dgm:spPr/>
      <dgm:t>
        <a:bodyPr/>
        <a:lstStyle/>
        <a:p>
          <a:endParaRPr lang="ru-RU"/>
        </a:p>
      </dgm:t>
    </dgm:pt>
    <dgm:pt modelId="{AE6865DE-8287-483F-A3C8-9F01FE0799B1}" type="pres">
      <dgm:prSet presAssocID="{6EC43794-8F06-4FCD-A2E0-2929F2BAE730}" presName="extraNode" presStyleLbl="node1" presStyleIdx="0" presStyleCnt="4"/>
      <dgm:spPr/>
      <dgm:t>
        <a:bodyPr/>
        <a:lstStyle/>
        <a:p>
          <a:endParaRPr lang="ru-RU"/>
        </a:p>
      </dgm:t>
    </dgm:pt>
    <dgm:pt modelId="{87F76B05-2BA7-469F-92D3-72D5CBEFBA37}" type="pres">
      <dgm:prSet presAssocID="{6EC43794-8F06-4FCD-A2E0-2929F2BAE730}" presName="dstNode" presStyleLbl="node1" presStyleIdx="0" presStyleCnt="4"/>
      <dgm:spPr/>
      <dgm:t>
        <a:bodyPr/>
        <a:lstStyle/>
        <a:p>
          <a:endParaRPr lang="ru-RU"/>
        </a:p>
      </dgm:t>
    </dgm:pt>
    <dgm:pt modelId="{06F788D4-FFB9-408E-82F6-375E72B15DC9}" type="pres">
      <dgm:prSet presAssocID="{273C9E7D-1EE8-4C09-9646-381325B4E31B}" presName="text_1" presStyleLbl="node1" presStyleIdx="0" presStyleCnt="4" custScaleY="123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8226F-92E5-44FF-8F72-76BACD68693D}" type="pres">
      <dgm:prSet presAssocID="{273C9E7D-1EE8-4C09-9646-381325B4E31B}" presName="accent_1" presStyleCnt="0"/>
      <dgm:spPr/>
      <dgm:t>
        <a:bodyPr/>
        <a:lstStyle/>
        <a:p>
          <a:endParaRPr lang="ru-RU"/>
        </a:p>
      </dgm:t>
    </dgm:pt>
    <dgm:pt modelId="{57D2F2E7-82E7-4FB1-A70F-B9B5AD4D82AE}" type="pres">
      <dgm:prSet presAssocID="{273C9E7D-1EE8-4C09-9646-381325B4E31B}" presName="accentRepeatNode" presStyleLbl="solidFgAcc1" presStyleIdx="0" presStyleCnt="4" custScaleX="126216" custScaleY="130000" custLinFactNeighborX="1034" custLinFactNeighborY="-22500"/>
      <dgm:spPr/>
      <dgm:t>
        <a:bodyPr/>
        <a:lstStyle/>
        <a:p>
          <a:endParaRPr lang="ru-RU"/>
        </a:p>
      </dgm:t>
    </dgm:pt>
    <dgm:pt modelId="{C2AFC4E5-7D8A-4F40-AEE6-33FE5E16DE09}" type="pres">
      <dgm:prSet presAssocID="{ABEA8C45-887C-42DF-A9A8-5D94364F2141}" presName="text_2" presStyleLbl="node1" presStyleIdx="1" presStyleCnt="4" custLinFactNeighborX="251" custLinFactNeighborY="-4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63F9A-FDBD-49EA-9927-A5155E9E5BF5}" type="pres">
      <dgm:prSet presAssocID="{ABEA8C45-887C-42DF-A9A8-5D94364F2141}" presName="accent_2" presStyleCnt="0"/>
      <dgm:spPr/>
      <dgm:t>
        <a:bodyPr/>
        <a:lstStyle/>
        <a:p>
          <a:endParaRPr lang="ru-RU"/>
        </a:p>
      </dgm:t>
    </dgm:pt>
    <dgm:pt modelId="{70CA3FE3-8AC7-4589-AED8-9279F713DDE0}" type="pres">
      <dgm:prSet presAssocID="{ABEA8C45-887C-42DF-A9A8-5D94364F2141}" presName="accentRepeatNode" presStyleLbl="solidFgAcc1" presStyleIdx="1" presStyleCnt="4" custScaleX="137308" custScaleY="118556" custLinFactNeighborX="-35381" custLinFactNeighborY="-10188"/>
      <dgm:spPr/>
      <dgm:t>
        <a:bodyPr/>
        <a:lstStyle/>
        <a:p>
          <a:endParaRPr lang="ru-RU"/>
        </a:p>
      </dgm:t>
    </dgm:pt>
    <dgm:pt modelId="{51E767B7-968D-4755-8B34-67F1586BBA52}" type="pres">
      <dgm:prSet presAssocID="{B80CEFC2-A16B-438D-A879-CEA0797C95BF}" presName="text_3" presStyleLbl="node1" presStyleIdx="2" presStyleCnt="4" custScaleX="104218" custLinFactNeighborX="-1858" custLinFactNeighborY="-10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15323F-19C6-4A83-8F99-E2244EF30E00}" type="pres">
      <dgm:prSet presAssocID="{B80CEFC2-A16B-438D-A879-CEA0797C95BF}" presName="accent_3" presStyleCnt="0"/>
      <dgm:spPr/>
    </dgm:pt>
    <dgm:pt modelId="{32451B62-0BA1-4162-92D1-175DECA08450}" type="pres">
      <dgm:prSet presAssocID="{B80CEFC2-A16B-438D-A879-CEA0797C95BF}" presName="accentRepeatNode" presStyleLbl="solidFgAcc1" presStyleIdx="2" presStyleCnt="4" custScaleY="101582" custLinFactNeighborX="-35374" custLinFactNeighborY="-8008"/>
      <dgm:spPr/>
    </dgm:pt>
    <dgm:pt modelId="{17377F9B-C142-4040-B507-ACAEE79F7131}" type="pres">
      <dgm:prSet presAssocID="{99462E78-BCEB-4A3E-9116-38FABA77926C}" presName="text_4" presStyleLbl="node1" presStyleIdx="3" presStyleCnt="4" custScaleY="136945" custLinFactNeighborX="2988" custLinFactNeighborY="-18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C819F-CBB7-40D5-96FF-A64C3946F657}" type="pres">
      <dgm:prSet presAssocID="{99462E78-BCEB-4A3E-9116-38FABA77926C}" presName="accent_4" presStyleCnt="0"/>
      <dgm:spPr/>
    </dgm:pt>
    <dgm:pt modelId="{0635E500-0AA1-4F80-9F3A-80D6DA555650}" type="pres">
      <dgm:prSet presAssocID="{99462E78-BCEB-4A3E-9116-38FABA77926C}" presName="accentRepeatNode" presStyleLbl="solidFgAcc1" presStyleIdx="3" presStyleCnt="4" custScaleX="124148" custScaleY="127691" custLinFactNeighborX="-6743" custLinFactNeighborY="-5586"/>
      <dgm:spPr/>
      <dgm:t>
        <a:bodyPr/>
        <a:lstStyle/>
        <a:p>
          <a:endParaRPr lang="ru-RU"/>
        </a:p>
      </dgm:t>
    </dgm:pt>
  </dgm:ptLst>
  <dgm:cxnLst>
    <dgm:cxn modelId="{97E056D0-C37B-4131-83DA-6B0E8EE270A7}" srcId="{6EC43794-8F06-4FCD-A2E0-2929F2BAE730}" destId="{B80CEFC2-A16B-438D-A879-CEA0797C95BF}" srcOrd="2" destOrd="0" parTransId="{29797B22-33BF-4C61-9B9F-AA6688607912}" sibTransId="{73B6324E-7F66-4216-829E-925AF1A974BE}"/>
    <dgm:cxn modelId="{035DB105-4E73-4ED5-9F54-FD3B3D869B01}" type="presOf" srcId="{6EC43794-8F06-4FCD-A2E0-2929F2BAE730}" destId="{D3E2BE39-4306-4330-9882-AAEED9284509}" srcOrd="0" destOrd="0" presId="urn:microsoft.com/office/officeart/2008/layout/VerticalCurvedList"/>
    <dgm:cxn modelId="{BCEEB59D-448E-42D9-90B5-699D1810E02E}" type="presOf" srcId="{99462E78-BCEB-4A3E-9116-38FABA77926C}" destId="{17377F9B-C142-4040-B507-ACAEE79F7131}" srcOrd="0" destOrd="0" presId="urn:microsoft.com/office/officeart/2008/layout/VerticalCurvedList"/>
    <dgm:cxn modelId="{9EAACAE9-4DA4-42A2-90B8-9B02CE7A2C08}" srcId="{6EC43794-8F06-4FCD-A2E0-2929F2BAE730}" destId="{273C9E7D-1EE8-4C09-9646-381325B4E31B}" srcOrd="0" destOrd="0" parTransId="{6B149A45-FE33-4AB8-9839-2F7841F97F57}" sibTransId="{4ECA0270-DA07-44DC-98F0-D63872DD0F5B}"/>
    <dgm:cxn modelId="{ADA1F4AF-ECB3-4D00-A1BA-CE9FB935DFA2}" type="presOf" srcId="{273C9E7D-1EE8-4C09-9646-381325B4E31B}" destId="{06F788D4-FFB9-408E-82F6-375E72B15DC9}" srcOrd="0" destOrd="0" presId="urn:microsoft.com/office/officeart/2008/layout/VerticalCurvedList"/>
    <dgm:cxn modelId="{8EA51E36-5E0A-49AD-B481-6979831FF07D}" srcId="{6EC43794-8F06-4FCD-A2E0-2929F2BAE730}" destId="{ABEA8C45-887C-42DF-A9A8-5D94364F2141}" srcOrd="1" destOrd="0" parTransId="{73B06A2E-2858-49CD-8B3A-CA84EE2ABCBC}" sibTransId="{A853475E-F0CD-4E25-8C9D-CC8BC6B96399}"/>
    <dgm:cxn modelId="{6E90F997-21BA-44E6-98C1-80210FC72F27}" type="presOf" srcId="{4ECA0270-DA07-44DC-98F0-D63872DD0F5B}" destId="{79679A3E-2088-40BB-AFA4-B8B39E7B6532}" srcOrd="0" destOrd="0" presId="urn:microsoft.com/office/officeart/2008/layout/VerticalCurvedList"/>
    <dgm:cxn modelId="{7FBF9323-839E-406C-9DA2-EC69208388A9}" type="presOf" srcId="{ABEA8C45-887C-42DF-A9A8-5D94364F2141}" destId="{C2AFC4E5-7D8A-4F40-AEE6-33FE5E16DE09}" srcOrd="0" destOrd="0" presId="urn:microsoft.com/office/officeart/2008/layout/VerticalCurvedList"/>
    <dgm:cxn modelId="{85D7AD85-F69D-4527-A0DA-8BAC5AB3AD4A}" type="presOf" srcId="{B80CEFC2-A16B-438D-A879-CEA0797C95BF}" destId="{51E767B7-968D-4755-8B34-67F1586BBA52}" srcOrd="0" destOrd="0" presId="urn:microsoft.com/office/officeart/2008/layout/VerticalCurvedList"/>
    <dgm:cxn modelId="{A9D58BCC-1D26-4444-9C54-4F35D096135F}" srcId="{6EC43794-8F06-4FCD-A2E0-2929F2BAE730}" destId="{99462E78-BCEB-4A3E-9116-38FABA77926C}" srcOrd="3" destOrd="0" parTransId="{36DE2A22-DB21-4149-B338-F3575127843B}" sibTransId="{88E86EF4-BC7E-4FE7-B114-4A01634ACFF2}"/>
    <dgm:cxn modelId="{FDB7CED8-C3E4-41F7-9D08-5CABB06E568B}" type="presParOf" srcId="{D3E2BE39-4306-4330-9882-AAEED9284509}" destId="{35EA9490-A1FF-4665-8826-ACBFF1957632}" srcOrd="0" destOrd="0" presId="urn:microsoft.com/office/officeart/2008/layout/VerticalCurvedList"/>
    <dgm:cxn modelId="{8E59C142-986E-4DF0-B902-0A455A86D673}" type="presParOf" srcId="{35EA9490-A1FF-4665-8826-ACBFF1957632}" destId="{57847F0C-7F35-4CA6-8CD8-E56EB600C6AD}" srcOrd="0" destOrd="0" presId="urn:microsoft.com/office/officeart/2008/layout/VerticalCurvedList"/>
    <dgm:cxn modelId="{B9D3895C-F9C6-4AB6-9F10-9F733C74689F}" type="presParOf" srcId="{57847F0C-7F35-4CA6-8CD8-E56EB600C6AD}" destId="{DC197618-0168-446B-AFDC-8952F5DC05B6}" srcOrd="0" destOrd="0" presId="urn:microsoft.com/office/officeart/2008/layout/VerticalCurvedList"/>
    <dgm:cxn modelId="{8F189A80-949C-4AFA-B653-3A7D1F553F47}" type="presParOf" srcId="{57847F0C-7F35-4CA6-8CD8-E56EB600C6AD}" destId="{79679A3E-2088-40BB-AFA4-B8B39E7B6532}" srcOrd="1" destOrd="0" presId="urn:microsoft.com/office/officeart/2008/layout/VerticalCurvedList"/>
    <dgm:cxn modelId="{E68917B6-47DE-4020-9288-3B0357C5E556}" type="presParOf" srcId="{57847F0C-7F35-4CA6-8CD8-E56EB600C6AD}" destId="{AE6865DE-8287-483F-A3C8-9F01FE0799B1}" srcOrd="2" destOrd="0" presId="urn:microsoft.com/office/officeart/2008/layout/VerticalCurvedList"/>
    <dgm:cxn modelId="{82048919-F3F4-4FDA-BF75-D519AAE860BB}" type="presParOf" srcId="{57847F0C-7F35-4CA6-8CD8-E56EB600C6AD}" destId="{87F76B05-2BA7-469F-92D3-72D5CBEFBA37}" srcOrd="3" destOrd="0" presId="urn:microsoft.com/office/officeart/2008/layout/VerticalCurvedList"/>
    <dgm:cxn modelId="{DFAD4EF7-B13C-494D-808F-C1984AACBEED}" type="presParOf" srcId="{35EA9490-A1FF-4665-8826-ACBFF1957632}" destId="{06F788D4-FFB9-408E-82F6-375E72B15DC9}" srcOrd="1" destOrd="0" presId="urn:microsoft.com/office/officeart/2008/layout/VerticalCurvedList"/>
    <dgm:cxn modelId="{184BD278-6FB1-4146-BA30-509C583E09BA}" type="presParOf" srcId="{35EA9490-A1FF-4665-8826-ACBFF1957632}" destId="{3398226F-92E5-44FF-8F72-76BACD68693D}" srcOrd="2" destOrd="0" presId="urn:microsoft.com/office/officeart/2008/layout/VerticalCurvedList"/>
    <dgm:cxn modelId="{F6BF3BF9-60F3-4442-BDEA-5F523F633CA8}" type="presParOf" srcId="{3398226F-92E5-44FF-8F72-76BACD68693D}" destId="{57D2F2E7-82E7-4FB1-A70F-B9B5AD4D82AE}" srcOrd="0" destOrd="0" presId="urn:microsoft.com/office/officeart/2008/layout/VerticalCurvedList"/>
    <dgm:cxn modelId="{436E8533-240C-4D77-ACAF-70B850D5B3E5}" type="presParOf" srcId="{35EA9490-A1FF-4665-8826-ACBFF1957632}" destId="{C2AFC4E5-7D8A-4F40-AEE6-33FE5E16DE09}" srcOrd="3" destOrd="0" presId="urn:microsoft.com/office/officeart/2008/layout/VerticalCurvedList"/>
    <dgm:cxn modelId="{9D98B94F-11A6-42FD-84F7-37C2D3DBA485}" type="presParOf" srcId="{35EA9490-A1FF-4665-8826-ACBFF1957632}" destId="{6A663F9A-FDBD-49EA-9927-A5155E9E5BF5}" srcOrd="4" destOrd="0" presId="urn:microsoft.com/office/officeart/2008/layout/VerticalCurvedList"/>
    <dgm:cxn modelId="{3426DBBE-E456-4503-91CC-84E7C9EC18D2}" type="presParOf" srcId="{6A663F9A-FDBD-49EA-9927-A5155E9E5BF5}" destId="{70CA3FE3-8AC7-4589-AED8-9279F713DDE0}" srcOrd="0" destOrd="0" presId="urn:microsoft.com/office/officeart/2008/layout/VerticalCurvedList"/>
    <dgm:cxn modelId="{583D36CE-1A52-438B-9C74-5C9C5B735B71}" type="presParOf" srcId="{35EA9490-A1FF-4665-8826-ACBFF1957632}" destId="{51E767B7-968D-4755-8B34-67F1586BBA52}" srcOrd="5" destOrd="0" presId="urn:microsoft.com/office/officeart/2008/layout/VerticalCurvedList"/>
    <dgm:cxn modelId="{766E551B-547F-4C9F-B0C6-7FC1FBE0513D}" type="presParOf" srcId="{35EA9490-A1FF-4665-8826-ACBFF1957632}" destId="{9A15323F-19C6-4A83-8F99-E2244EF30E00}" srcOrd="6" destOrd="0" presId="urn:microsoft.com/office/officeart/2008/layout/VerticalCurvedList"/>
    <dgm:cxn modelId="{1E67AAA3-791B-4D98-95B1-E1275DBD9490}" type="presParOf" srcId="{9A15323F-19C6-4A83-8F99-E2244EF30E00}" destId="{32451B62-0BA1-4162-92D1-175DECA08450}" srcOrd="0" destOrd="0" presId="urn:microsoft.com/office/officeart/2008/layout/VerticalCurvedList"/>
    <dgm:cxn modelId="{00A81C74-350A-4329-8297-26F68E1BD2C8}" type="presParOf" srcId="{35EA9490-A1FF-4665-8826-ACBFF1957632}" destId="{17377F9B-C142-4040-B507-ACAEE79F7131}" srcOrd="7" destOrd="0" presId="urn:microsoft.com/office/officeart/2008/layout/VerticalCurvedList"/>
    <dgm:cxn modelId="{46292BCB-0232-4193-B64A-90588E55A9DB}" type="presParOf" srcId="{35EA9490-A1FF-4665-8826-ACBFF1957632}" destId="{08DC819F-CBB7-40D5-96FF-A64C3946F657}" srcOrd="8" destOrd="0" presId="urn:microsoft.com/office/officeart/2008/layout/VerticalCurvedList"/>
    <dgm:cxn modelId="{0A0CC326-54D7-49C8-A3B8-AF5B6F5BB527}" type="presParOf" srcId="{08DC819F-CBB7-40D5-96FF-A64C3946F657}" destId="{0635E500-0AA1-4F80-9F3A-80D6DA5556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03C74E-75DD-47AB-807A-2B5FD387C831}" type="doc">
      <dgm:prSet loTypeId="urn:microsoft.com/office/officeart/2005/8/layout/l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F9D287-9E92-4671-ABCF-8BE347F5F735}">
      <dgm:prSet/>
      <dgm:spPr/>
      <dgm:t>
        <a:bodyPr/>
        <a:lstStyle/>
        <a:p>
          <a:endParaRPr lang="ru-RU" dirty="0"/>
        </a:p>
      </dgm:t>
    </dgm:pt>
    <dgm:pt modelId="{D6667B76-BE3A-41C6-B79B-F30C55A6951B}" type="parTrans" cxnId="{BFAABCFE-0FAB-4057-87C5-BC52A9173824}">
      <dgm:prSet/>
      <dgm:spPr/>
      <dgm:t>
        <a:bodyPr/>
        <a:lstStyle/>
        <a:p>
          <a:endParaRPr lang="ru-RU"/>
        </a:p>
      </dgm:t>
    </dgm:pt>
    <dgm:pt modelId="{8A1F700F-AB4D-48CF-B00E-D6E62D0A2A1A}" type="sibTrans" cxnId="{BFAABCFE-0FAB-4057-87C5-BC52A9173824}">
      <dgm:prSet/>
      <dgm:spPr/>
      <dgm:t>
        <a:bodyPr/>
        <a:lstStyle/>
        <a:p>
          <a:endParaRPr lang="ru-RU"/>
        </a:p>
      </dgm:t>
    </dgm:pt>
    <dgm:pt modelId="{392EB485-A8C7-4D26-8B6D-2CE2ED5E21A1}">
      <dgm:prSet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DC92DFF-3F6F-4433-8A8D-50EBFC4E4A79}" type="parTrans" cxnId="{A9499558-FD87-4D6F-83CD-4D89C379B5D1}">
      <dgm:prSet/>
      <dgm:spPr/>
      <dgm:t>
        <a:bodyPr/>
        <a:lstStyle/>
        <a:p>
          <a:endParaRPr lang="ru-RU"/>
        </a:p>
      </dgm:t>
    </dgm:pt>
    <dgm:pt modelId="{9DA7336B-1BC0-420F-8950-0AB8E48246A8}" type="sibTrans" cxnId="{A9499558-FD87-4D6F-83CD-4D89C379B5D1}">
      <dgm:prSet/>
      <dgm:spPr/>
      <dgm:t>
        <a:bodyPr/>
        <a:lstStyle/>
        <a:p>
          <a:endParaRPr lang="ru-RU"/>
        </a:p>
      </dgm:t>
    </dgm:pt>
    <dgm:pt modelId="{CD6058AA-33FC-491D-88FE-7BE5C383A139}">
      <dgm:prSet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F4D6EB0-2A8C-44E9-9BDD-E7A0F39E5F51}" type="parTrans" cxnId="{45148DFC-98D7-415B-A0E5-D9307EBFD645}">
      <dgm:prSet/>
      <dgm:spPr/>
      <dgm:t>
        <a:bodyPr/>
        <a:lstStyle/>
        <a:p>
          <a:endParaRPr lang="ru-RU"/>
        </a:p>
      </dgm:t>
    </dgm:pt>
    <dgm:pt modelId="{BBCB92DC-EE17-497F-9D2A-CB56669890F7}" type="sibTrans" cxnId="{45148DFC-98D7-415B-A0E5-D9307EBFD645}">
      <dgm:prSet/>
      <dgm:spPr/>
      <dgm:t>
        <a:bodyPr/>
        <a:lstStyle/>
        <a:p>
          <a:endParaRPr lang="ru-RU"/>
        </a:p>
      </dgm:t>
    </dgm:pt>
    <dgm:pt modelId="{A4FF4CC2-0E74-4EAA-8000-DC6D9FE8A03A}">
      <dgm:prSet/>
      <dgm:spPr/>
      <dgm:t>
        <a:bodyPr/>
        <a:lstStyle/>
        <a:p>
          <a:pPr rtl="0"/>
          <a:endParaRPr lang="ru-RU" dirty="0"/>
        </a:p>
      </dgm:t>
    </dgm:pt>
    <dgm:pt modelId="{720C81CE-13E8-440B-B1BA-910C7F34B198}" type="sibTrans" cxnId="{E98F128D-5141-47D1-A11F-53FD982AD44B}">
      <dgm:prSet/>
      <dgm:spPr/>
      <dgm:t>
        <a:bodyPr/>
        <a:lstStyle/>
        <a:p>
          <a:endParaRPr lang="ru-RU"/>
        </a:p>
      </dgm:t>
    </dgm:pt>
    <dgm:pt modelId="{D41A7D9A-9787-4843-99B3-7D032B2F0026}" type="parTrans" cxnId="{E98F128D-5141-47D1-A11F-53FD982AD44B}">
      <dgm:prSet/>
      <dgm:spPr/>
      <dgm:t>
        <a:bodyPr/>
        <a:lstStyle/>
        <a:p>
          <a:endParaRPr lang="ru-RU"/>
        </a:p>
      </dgm:t>
    </dgm:pt>
    <dgm:pt modelId="{96043A6D-9F5F-480F-8BD3-5CA2B3493B4D}" type="pres">
      <dgm:prSet presAssocID="{DF03C74E-75DD-47AB-807A-2B5FD387C83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702E1D7-FE3A-43AD-A61F-58050E17307E}" type="pres">
      <dgm:prSet presAssocID="{1BF9D287-9E92-4671-ABCF-8BE347F5F735}" presName="horFlow" presStyleCnt="0"/>
      <dgm:spPr/>
    </dgm:pt>
    <dgm:pt modelId="{CEEAD431-E1DB-45B8-B39E-10D3D0DED35B}" type="pres">
      <dgm:prSet presAssocID="{1BF9D287-9E92-4671-ABCF-8BE347F5F735}" presName="bigChev" presStyleLbl="node1" presStyleIdx="0" presStyleCnt="4" custScaleX="548202" custScaleY="174836"/>
      <dgm:spPr/>
      <dgm:t>
        <a:bodyPr/>
        <a:lstStyle/>
        <a:p>
          <a:endParaRPr lang="ru-RU"/>
        </a:p>
      </dgm:t>
    </dgm:pt>
    <dgm:pt modelId="{6AB00AFD-482B-4CB8-A776-51A67A9A3BCA}" type="pres">
      <dgm:prSet presAssocID="{1BF9D287-9E92-4671-ABCF-8BE347F5F735}" presName="vSp" presStyleCnt="0"/>
      <dgm:spPr/>
    </dgm:pt>
    <dgm:pt modelId="{B634E22E-43B3-4B57-BE81-928498141849}" type="pres">
      <dgm:prSet presAssocID="{A4FF4CC2-0E74-4EAA-8000-DC6D9FE8A03A}" presName="horFlow" presStyleCnt="0"/>
      <dgm:spPr/>
    </dgm:pt>
    <dgm:pt modelId="{C552EAC8-21B3-4D27-AB23-0937E7D1E16A}" type="pres">
      <dgm:prSet presAssocID="{A4FF4CC2-0E74-4EAA-8000-DC6D9FE8A03A}" presName="bigChev" presStyleLbl="node1" presStyleIdx="1" presStyleCnt="4" custScaleX="552022" custScaleY="194452"/>
      <dgm:spPr/>
      <dgm:t>
        <a:bodyPr/>
        <a:lstStyle/>
        <a:p>
          <a:endParaRPr lang="ru-RU"/>
        </a:p>
      </dgm:t>
    </dgm:pt>
    <dgm:pt modelId="{5F51C2FA-7881-48F3-A702-395B847D2805}" type="pres">
      <dgm:prSet presAssocID="{A4FF4CC2-0E74-4EAA-8000-DC6D9FE8A03A}" presName="vSp" presStyleCnt="0"/>
      <dgm:spPr/>
    </dgm:pt>
    <dgm:pt modelId="{BA0D6C26-B955-4D7F-9C32-7C4D96EA5062}" type="pres">
      <dgm:prSet presAssocID="{CD6058AA-33FC-491D-88FE-7BE5C383A139}" presName="horFlow" presStyleCnt="0"/>
      <dgm:spPr/>
    </dgm:pt>
    <dgm:pt modelId="{4EFFECEA-0CC9-474F-A107-5D41954AD6E1}" type="pres">
      <dgm:prSet presAssocID="{CD6058AA-33FC-491D-88FE-7BE5C383A139}" presName="bigChev" presStyleLbl="node1" presStyleIdx="2" presStyleCnt="4" custScaleX="556522" custScaleY="196821" custLinFactNeighborX="-380" custLinFactNeighborY="10527"/>
      <dgm:spPr/>
      <dgm:t>
        <a:bodyPr/>
        <a:lstStyle/>
        <a:p>
          <a:endParaRPr lang="ru-RU"/>
        </a:p>
      </dgm:t>
    </dgm:pt>
    <dgm:pt modelId="{D12DB830-6626-46F9-98B1-B5ECA6E97FF5}" type="pres">
      <dgm:prSet presAssocID="{CD6058AA-33FC-491D-88FE-7BE5C383A139}" presName="vSp" presStyleCnt="0"/>
      <dgm:spPr/>
    </dgm:pt>
    <dgm:pt modelId="{604DC5F2-B2D2-4C74-BDC0-993B70802AE0}" type="pres">
      <dgm:prSet presAssocID="{392EB485-A8C7-4D26-8B6D-2CE2ED5E21A1}" presName="horFlow" presStyleCnt="0"/>
      <dgm:spPr/>
    </dgm:pt>
    <dgm:pt modelId="{E4D19CB7-659A-47FF-B591-557210EEBF15}" type="pres">
      <dgm:prSet presAssocID="{392EB485-A8C7-4D26-8B6D-2CE2ED5E21A1}" presName="bigChev" presStyleLbl="node1" presStyleIdx="3" presStyleCnt="4" custScaleX="557279" custScaleY="225543" custLinFactNeighborX="7394" custLinFactNeighborY="23242"/>
      <dgm:spPr/>
      <dgm:t>
        <a:bodyPr/>
        <a:lstStyle/>
        <a:p>
          <a:endParaRPr lang="ru-RU"/>
        </a:p>
      </dgm:t>
    </dgm:pt>
  </dgm:ptLst>
  <dgm:cxnLst>
    <dgm:cxn modelId="{D82B7B3B-88A4-43F6-9500-8399036FC29A}" type="presOf" srcId="{CD6058AA-33FC-491D-88FE-7BE5C383A139}" destId="{4EFFECEA-0CC9-474F-A107-5D41954AD6E1}" srcOrd="0" destOrd="0" presId="urn:microsoft.com/office/officeart/2005/8/layout/lProcess3"/>
    <dgm:cxn modelId="{6C7C5DDD-7E2D-4EFC-932E-B929D3F39B64}" type="presOf" srcId="{DF03C74E-75DD-47AB-807A-2B5FD387C831}" destId="{96043A6D-9F5F-480F-8BD3-5CA2B3493B4D}" srcOrd="0" destOrd="0" presId="urn:microsoft.com/office/officeart/2005/8/layout/lProcess3"/>
    <dgm:cxn modelId="{45148DFC-98D7-415B-A0E5-D9307EBFD645}" srcId="{DF03C74E-75DD-47AB-807A-2B5FD387C831}" destId="{CD6058AA-33FC-491D-88FE-7BE5C383A139}" srcOrd="2" destOrd="0" parTransId="{2F4D6EB0-2A8C-44E9-9BDD-E7A0F39E5F51}" sibTransId="{BBCB92DC-EE17-497F-9D2A-CB56669890F7}"/>
    <dgm:cxn modelId="{A9499558-FD87-4D6F-83CD-4D89C379B5D1}" srcId="{DF03C74E-75DD-47AB-807A-2B5FD387C831}" destId="{392EB485-A8C7-4D26-8B6D-2CE2ED5E21A1}" srcOrd="3" destOrd="0" parTransId="{9DC92DFF-3F6F-4433-8A8D-50EBFC4E4A79}" sibTransId="{9DA7336B-1BC0-420F-8950-0AB8E48246A8}"/>
    <dgm:cxn modelId="{BFAABCFE-0FAB-4057-87C5-BC52A9173824}" srcId="{DF03C74E-75DD-47AB-807A-2B5FD387C831}" destId="{1BF9D287-9E92-4671-ABCF-8BE347F5F735}" srcOrd="0" destOrd="0" parTransId="{D6667B76-BE3A-41C6-B79B-F30C55A6951B}" sibTransId="{8A1F700F-AB4D-48CF-B00E-D6E62D0A2A1A}"/>
    <dgm:cxn modelId="{F23E11B6-A477-4AFA-96A1-E7BE5575DA75}" type="presOf" srcId="{A4FF4CC2-0E74-4EAA-8000-DC6D9FE8A03A}" destId="{C552EAC8-21B3-4D27-AB23-0937E7D1E16A}" srcOrd="0" destOrd="0" presId="urn:microsoft.com/office/officeart/2005/8/layout/lProcess3"/>
    <dgm:cxn modelId="{DE51BAFB-2DCC-4126-BF31-7162FCA5805D}" type="presOf" srcId="{392EB485-A8C7-4D26-8B6D-2CE2ED5E21A1}" destId="{E4D19CB7-659A-47FF-B591-557210EEBF15}" srcOrd="0" destOrd="0" presId="urn:microsoft.com/office/officeart/2005/8/layout/lProcess3"/>
    <dgm:cxn modelId="{99D83D86-BCD7-4165-95F8-89C6F5EC525F}" type="presOf" srcId="{1BF9D287-9E92-4671-ABCF-8BE347F5F735}" destId="{CEEAD431-E1DB-45B8-B39E-10D3D0DED35B}" srcOrd="0" destOrd="0" presId="urn:microsoft.com/office/officeart/2005/8/layout/lProcess3"/>
    <dgm:cxn modelId="{E98F128D-5141-47D1-A11F-53FD982AD44B}" srcId="{DF03C74E-75DD-47AB-807A-2B5FD387C831}" destId="{A4FF4CC2-0E74-4EAA-8000-DC6D9FE8A03A}" srcOrd="1" destOrd="0" parTransId="{D41A7D9A-9787-4843-99B3-7D032B2F0026}" sibTransId="{720C81CE-13E8-440B-B1BA-910C7F34B198}"/>
    <dgm:cxn modelId="{E647CC4D-8828-496A-B074-9B134CBCFF7C}" type="presParOf" srcId="{96043A6D-9F5F-480F-8BD3-5CA2B3493B4D}" destId="{0702E1D7-FE3A-43AD-A61F-58050E17307E}" srcOrd="0" destOrd="0" presId="urn:microsoft.com/office/officeart/2005/8/layout/lProcess3"/>
    <dgm:cxn modelId="{863C4A5C-64C0-4660-84C5-B30436D396E1}" type="presParOf" srcId="{0702E1D7-FE3A-43AD-A61F-58050E17307E}" destId="{CEEAD431-E1DB-45B8-B39E-10D3D0DED35B}" srcOrd="0" destOrd="0" presId="urn:microsoft.com/office/officeart/2005/8/layout/lProcess3"/>
    <dgm:cxn modelId="{5FD8E6B7-B489-4535-B039-011397CDAA38}" type="presParOf" srcId="{96043A6D-9F5F-480F-8BD3-5CA2B3493B4D}" destId="{6AB00AFD-482B-4CB8-A776-51A67A9A3BCA}" srcOrd="1" destOrd="0" presId="urn:microsoft.com/office/officeart/2005/8/layout/lProcess3"/>
    <dgm:cxn modelId="{96964D8C-D862-4265-9B73-6097C8EF051B}" type="presParOf" srcId="{96043A6D-9F5F-480F-8BD3-5CA2B3493B4D}" destId="{B634E22E-43B3-4B57-BE81-928498141849}" srcOrd="2" destOrd="0" presId="urn:microsoft.com/office/officeart/2005/8/layout/lProcess3"/>
    <dgm:cxn modelId="{553C6D57-FF31-42FB-B1ED-9CB41B117993}" type="presParOf" srcId="{B634E22E-43B3-4B57-BE81-928498141849}" destId="{C552EAC8-21B3-4D27-AB23-0937E7D1E16A}" srcOrd="0" destOrd="0" presId="urn:microsoft.com/office/officeart/2005/8/layout/lProcess3"/>
    <dgm:cxn modelId="{F7B56A9A-DC54-4A26-ABD6-ADB97667C920}" type="presParOf" srcId="{96043A6D-9F5F-480F-8BD3-5CA2B3493B4D}" destId="{5F51C2FA-7881-48F3-A702-395B847D2805}" srcOrd="3" destOrd="0" presId="urn:microsoft.com/office/officeart/2005/8/layout/lProcess3"/>
    <dgm:cxn modelId="{21E443AB-58B1-4696-A5DF-2CEBD0546D7D}" type="presParOf" srcId="{96043A6D-9F5F-480F-8BD3-5CA2B3493B4D}" destId="{BA0D6C26-B955-4D7F-9C32-7C4D96EA5062}" srcOrd="4" destOrd="0" presId="urn:microsoft.com/office/officeart/2005/8/layout/lProcess3"/>
    <dgm:cxn modelId="{C52F40ED-9971-4995-B18A-BDBAA33467CB}" type="presParOf" srcId="{BA0D6C26-B955-4D7F-9C32-7C4D96EA5062}" destId="{4EFFECEA-0CC9-474F-A107-5D41954AD6E1}" srcOrd="0" destOrd="0" presId="urn:microsoft.com/office/officeart/2005/8/layout/lProcess3"/>
    <dgm:cxn modelId="{831117E7-4D29-4BE5-A4EC-66FF10027D01}" type="presParOf" srcId="{96043A6D-9F5F-480F-8BD3-5CA2B3493B4D}" destId="{D12DB830-6626-46F9-98B1-B5ECA6E97FF5}" srcOrd="5" destOrd="0" presId="urn:microsoft.com/office/officeart/2005/8/layout/lProcess3"/>
    <dgm:cxn modelId="{DDC9B2DA-15C9-4571-9D96-973B7F6BD384}" type="presParOf" srcId="{96043A6D-9F5F-480F-8BD3-5CA2B3493B4D}" destId="{604DC5F2-B2D2-4C74-BDC0-993B70802AE0}" srcOrd="6" destOrd="0" presId="urn:microsoft.com/office/officeart/2005/8/layout/lProcess3"/>
    <dgm:cxn modelId="{0125FDD4-6A75-451E-96B0-E02F5FC6E6CE}" type="presParOf" srcId="{604DC5F2-B2D2-4C74-BDC0-993B70802AE0}" destId="{E4D19CB7-659A-47FF-B591-557210EEBF1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9FDB6A-1DCB-4910-8F2E-7A627B31AC9D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A1C7A07-2ACA-4F82-A756-967FDF204C43}">
      <dgm:prSet phldrT="[Текст]"/>
      <dgm:spPr/>
      <dgm:t>
        <a:bodyPr/>
        <a:lstStyle/>
        <a:p>
          <a:r>
            <a:rPr lang="ru-RU" dirty="0" smtClean="0"/>
            <a:t>1 игра</a:t>
          </a:r>
          <a:endParaRPr lang="ru-RU" dirty="0"/>
        </a:p>
      </dgm:t>
    </dgm:pt>
    <dgm:pt modelId="{2E4369A8-FD95-43BC-B307-879E041165EB}" type="parTrans" cxnId="{DE180A74-C0BA-4C79-9747-D0AC8F158239}">
      <dgm:prSet/>
      <dgm:spPr/>
      <dgm:t>
        <a:bodyPr/>
        <a:lstStyle/>
        <a:p>
          <a:endParaRPr lang="ru-RU"/>
        </a:p>
      </dgm:t>
    </dgm:pt>
    <dgm:pt modelId="{0510681D-7D4C-4A3E-A97B-78139B20D05A}" type="sibTrans" cxnId="{DE180A74-C0BA-4C79-9747-D0AC8F158239}">
      <dgm:prSet/>
      <dgm:spPr/>
      <dgm:t>
        <a:bodyPr/>
        <a:lstStyle/>
        <a:p>
          <a:endParaRPr lang="ru-RU"/>
        </a:p>
      </dgm:t>
    </dgm:pt>
    <dgm:pt modelId="{91EE9DC4-75AC-4233-B0A2-A04A383CE547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«Вспомни и собери»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1A5B9EEE-2E12-4A00-AC2B-E41A00E34835}" type="parTrans" cxnId="{F13D90AA-01F9-4E99-8FA7-6ABB40A9A828}">
      <dgm:prSet/>
      <dgm:spPr/>
      <dgm:t>
        <a:bodyPr/>
        <a:lstStyle/>
        <a:p>
          <a:endParaRPr lang="ru-RU"/>
        </a:p>
      </dgm:t>
    </dgm:pt>
    <dgm:pt modelId="{B2A07C0F-106F-42A3-BD68-B2270C5963B1}" type="sibTrans" cxnId="{F13D90AA-01F9-4E99-8FA7-6ABB40A9A828}">
      <dgm:prSet/>
      <dgm:spPr/>
      <dgm:t>
        <a:bodyPr/>
        <a:lstStyle/>
        <a:p>
          <a:endParaRPr lang="ru-RU"/>
        </a:p>
      </dgm:t>
    </dgm:pt>
    <dgm:pt modelId="{FA6D1D91-30E5-4284-9766-D4172D495B48}">
      <dgm:prSet phldrT="[Текст]"/>
      <dgm:spPr/>
      <dgm:t>
        <a:bodyPr/>
        <a:lstStyle/>
        <a:p>
          <a:r>
            <a:rPr lang="ru-RU" dirty="0" smtClean="0"/>
            <a:t>2 игра</a:t>
          </a:r>
          <a:endParaRPr lang="ru-RU" dirty="0"/>
        </a:p>
      </dgm:t>
    </dgm:pt>
    <dgm:pt modelId="{C55976B0-8869-4243-9E7D-8864717A37A2}" type="parTrans" cxnId="{D58C17EB-67D5-41F3-9068-F12E3586D5DD}">
      <dgm:prSet/>
      <dgm:spPr/>
      <dgm:t>
        <a:bodyPr/>
        <a:lstStyle/>
        <a:p>
          <a:endParaRPr lang="ru-RU"/>
        </a:p>
      </dgm:t>
    </dgm:pt>
    <dgm:pt modelId="{5C74AD55-6C76-4FC6-BE79-FD9B249824F3}" type="sibTrans" cxnId="{D58C17EB-67D5-41F3-9068-F12E3586D5DD}">
      <dgm:prSet/>
      <dgm:spPr/>
      <dgm:t>
        <a:bodyPr/>
        <a:lstStyle/>
        <a:p>
          <a:endParaRPr lang="ru-RU"/>
        </a:p>
      </dgm:t>
    </dgm:pt>
    <dgm:pt modelId="{DA6D5C54-6AD1-4088-80AA-B5B62C493E6C}">
      <dgm:prSet phldrT="[Текст]" custT="1"/>
      <dgm:spPr/>
      <dgm:t>
        <a:bodyPr/>
        <a:lstStyle/>
        <a:p>
          <a:r>
            <a:rPr lang="ru-RU" sz="3200" b="0" i="0" dirty="0" smtClean="0">
              <a:latin typeface="Times New Roman" pitchFamily="18" charset="0"/>
              <a:cs typeface="Times New Roman" pitchFamily="18" charset="0"/>
            </a:rPr>
            <a:t>«Найди для Матрёшки место»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05704B71-2D2D-4FAD-AEE4-641E0CFBE641}" type="parTrans" cxnId="{F53D7EC0-3B99-42E5-BFA4-1CA87478D78C}">
      <dgm:prSet/>
      <dgm:spPr/>
      <dgm:t>
        <a:bodyPr/>
        <a:lstStyle/>
        <a:p>
          <a:endParaRPr lang="ru-RU"/>
        </a:p>
      </dgm:t>
    </dgm:pt>
    <dgm:pt modelId="{4D125E6A-4515-41E9-BF29-9C57FF6C5CEB}" type="sibTrans" cxnId="{F53D7EC0-3B99-42E5-BFA4-1CA87478D78C}">
      <dgm:prSet/>
      <dgm:spPr/>
      <dgm:t>
        <a:bodyPr/>
        <a:lstStyle/>
        <a:p>
          <a:endParaRPr lang="ru-RU"/>
        </a:p>
      </dgm:t>
    </dgm:pt>
    <dgm:pt modelId="{6675D5C4-7627-4FD5-AE7F-FD567D854AA3}">
      <dgm:prSet phldrT="[Текст]"/>
      <dgm:spPr/>
      <dgm:t>
        <a:bodyPr/>
        <a:lstStyle/>
        <a:p>
          <a:r>
            <a:rPr lang="ru-RU" dirty="0" smtClean="0"/>
            <a:t>3 игра</a:t>
          </a:r>
          <a:endParaRPr lang="ru-RU" dirty="0"/>
        </a:p>
      </dgm:t>
    </dgm:pt>
    <dgm:pt modelId="{5D43636A-43D2-4279-8035-60BF1530E918}" type="parTrans" cxnId="{930413A3-41A4-4930-97B0-7A97FD74CCC3}">
      <dgm:prSet/>
      <dgm:spPr/>
      <dgm:t>
        <a:bodyPr/>
        <a:lstStyle/>
        <a:p>
          <a:endParaRPr lang="ru-RU"/>
        </a:p>
      </dgm:t>
    </dgm:pt>
    <dgm:pt modelId="{F25F2704-E684-4B6C-80FC-9342D5D5B2CC}" type="sibTrans" cxnId="{930413A3-41A4-4930-97B0-7A97FD74CCC3}">
      <dgm:prSet/>
      <dgm:spPr/>
      <dgm:t>
        <a:bodyPr/>
        <a:lstStyle/>
        <a:p>
          <a:endParaRPr lang="ru-RU"/>
        </a:p>
      </dgm:t>
    </dgm:pt>
    <dgm:pt modelId="{FCFF309B-2DB0-483E-9CC3-643CD16EDDAE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«Мозаика»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942B46C-69BF-422D-914B-9BBDDB532ACE}" type="parTrans" cxnId="{1D0F4247-A17D-47A1-A2CD-B49816832A33}">
      <dgm:prSet/>
      <dgm:spPr/>
      <dgm:t>
        <a:bodyPr/>
        <a:lstStyle/>
        <a:p>
          <a:endParaRPr lang="ru-RU"/>
        </a:p>
      </dgm:t>
    </dgm:pt>
    <dgm:pt modelId="{A51AC6B3-9A59-46FD-958C-312D8EE0D532}" type="sibTrans" cxnId="{1D0F4247-A17D-47A1-A2CD-B49816832A33}">
      <dgm:prSet/>
      <dgm:spPr/>
      <dgm:t>
        <a:bodyPr/>
        <a:lstStyle/>
        <a:p>
          <a:endParaRPr lang="ru-RU"/>
        </a:p>
      </dgm:t>
    </dgm:pt>
    <dgm:pt modelId="{443D5CDD-AC22-489E-B81D-39561C8BBA10}">
      <dgm:prSet phldrT="[Текст]"/>
      <dgm:spPr/>
      <dgm:t>
        <a:bodyPr/>
        <a:lstStyle/>
        <a:p>
          <a:r>
            <a:rPr lang="ru-RU" dirty="0" smtClean="0"/>
            <a:t>4 игра</a:t>
          </a:r>
          <a:endParaRPr lang="ru-RU" dirty="0"/>
        </a:p>
      </dgm:t>
    </dgm:pt>
    <dgm:pt modelId="{8F717D35-9A31-4ABE-8869-BA096FFE43F7}" type="parTrans" cxnId="{49AB03D9-A863-481A-BD67-3448C35DDD84}">
      <dgm:prSet/>
      <dgm:spPr/>
      <dgm:t>
        <a:bodyPr/>
        <a:lstStyle/>
        <a:p>
          <a:endParaRPr lang="ru-RU"/>
        </a:p>
      </dgm:t>
    </dgm:pt>
    <dgm:pt modelId="{5A56C48E-BAAD-4F1E-AE8C-2B33586F9F15}" type="sibTrans" cxnId="{49AB03D9-A863-481A-BD67-3448C35DDD84}">
      <dgm:prSet/>
      <dgm:spPr/>
      <dgm:t>
        <a:bodyPr/>
        <a:lstStyle/>
        <a:p>
          <a:endParaRPr lang="ru-RU"/>
        </a:p>
      </dgm:t>
    </dgm:pt>
    <dgm:pt modelId="{5753D5A1-6A42-46BE-859D-58E5B9FF4102}">
      <dgm:prSet phldrT="[Текст]"/>
      <dgm:spPr/>
      <dgm:t>
        <a:bodyPr/>
        <a:lstStyle/>
        <a:p>
          <a:r>
            <a:rPr lang="ru-RU" dirty="0" smtClean="0"/>
            <a:t>5 игра</a:t>
          </a:r>
          <a:endParaRPr lang="ru-RU" dirty="0"/>
        </a:p>
      </dgm:t>
    </dgm:pt>
    <dgm:pt modelId="{C8B26090-62F3-4A3B-AE1A-AD969900E6CA}" type="parTrans" cxnId="{4DFA7C1C-581A-46BF-9867-B01B6A68F7D3}">
      <dgm:prSet/>
      <dgm:spPr/>
      <dgm:t>
        <a:bodyPr/>
        <a:lstStyle/>
        <a:p>
          <a:endParaRPr lang="ru-RU"/>
        </a:p>
      </dgm:t>
    </dgm:pt>
    <dgm:pt modelId="{E5292ADE-B3DA-40D6-8E67-A68B140A29BE}" type="sibTrans" cxnId="{4DFA7C1C-581A-46BF-9867-B01B6A68F7D3}">
      <dgm:prSet/>
      <dgm:spPr/>
      <dgm:t>
        <a:bodyPr/>
        <a:lstStyle/>
        <a:p>
          <a:endParaRPr lang="ru-RU"/>
        </a:p>
      </dgm:t>
    </dgm:pt>
    <dgm:pt modelId="{02B413FA-69D0-4D53-ADBD-2805406280A3}">
      <dgm:prSet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«Башня»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47CD1DC6-0C7A-4F97-85BA-45CFB3D90905}" type="parTrans" cxnId="{DC778FDC-2C46-47C0-ACD8-CC8FA463027A}">
      <dgm:prSet/>
      <dgm:spPr/>
      <dgm:t>
        <a:bodyPr/>
        <a:lstStyle/>
        <a:p>
          <a:endParaRPr lang="ru-RU"/>
        </a:p>
      </dgm:t>
    </dgm:pt>
    <dgm:pt modelId="{D8B1F27A-4239-492A-8EF3-C6377C68A4F0}" type="sibTrans" cxnId="{DC778FDC-2C46-47C0-ACD8-CC8FA463027A}">
      <dgm:prSet/>
      <dgm:spPr/>
      <dgm:t>
        <a:bodyPr/>
        <a:lstStyle/>
        <a:p>
          <a:endParaRPr lang="ru-RU"/>
        </a:p>
      </dgm:t>
    </dgm:pt>
    <dgm:pt modelId="{431489D1-5750-413E-BE47-D236654C5618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6 игра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B7D5AD1-F7E7-4280-99F4-6F8E82949322}" type="parTrans" cxnId="{B356C561-C43B-41C6-955B-E9526E7F04C6}">
      <dgm:prSet/>
      <dgm:spPr/>
      <dgm:t>
        <a:bodyPr/>
        <a:lstStyle/>
        <a:p>
          <a:endParaRPr lang="ru-RU"/>
        </a:p>
      </dgm:t>
    </dgm:pt>
    <dgm:pt modelId="{85AF8DA6-634B-4629-BAB2-7397A22F65C6}" type="sibTrans" cxnId="{B356C561-C43B-41C6-955B-E9526E7F04C6}">
      <dgm:prSet/>
      <dgm:spPr/>
      <dgm:t>
        <a:bodyPr/>
        <a:lstStyle/>
        <a:p>
          <a:endParaRPr lang="ru-RU"/>
        </a:p>
      </dgm:t>
    </dgm:pt>
    <dgm:pt modelId="{D239EDA8-6CC2-4B01-B4B9-901A934A5767}">
      <dgm:prSet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«Сосчитай и назови»</a:t>
          </a:r>
          <a:endParaRPr lang="ru-RU" sz="3200" dirty="0"/>
        </a:p>
      </dgm:t>
    </dgm:pt>
    <dgm:pt modelId="{9B8A04AA-2ADD-463F-80AB-787FD6857B42}" type="parTrans" cxnId="{344090F8-7465-4D6B-A6F9-F8AB5093E9CC}">
      <dgm:prSet/>
      <dgm:spPr/>
      <dgm:t>
        <a:bodyPr/>
        <a:lstStyle/>
        <a:p>
          <a:endParaRPr lang="ru-RU"/>
        </a:p>
      </dgm:t>
    </dgm:pt>
    <dgm:pt modelId="{E53DCBA9-953B-4FE4-9FB6-E2A27C1176CB}" type="sibTrans" cxnId="{344090F8-7465-4D6B-A6F9-F8AB5093E9CC}">
      <dgm:prSet/>
      <dgm:spPr/>
      <dgm:t>
        <a:bodyPr/>
        <a:lstStyle/>
        <a:p>
          <a:endParaRPr lang="ru-RU"/>
        </a:p>
      </dgm:t>
    </dgm:pt>
    <dgm:pt modelId="{5B6836B1-C573-456D-903C-E9941466C73F}" type="pres">
      <dgm:prSet presAssocID="{939FDB6A-1DCB-4910-8F2E-7A627B31AC9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E72110-03C3-4DF4-BB91-55AB9F0E17E1}" type="pres">
      <dgm:prSet presAssocID="{FA1C7A07-2ACA-4F82-A756-967FDF204C43}" presName="composite" presStyleCnt="0"/>
      <dgm:spPr/>
    </dgm:pt>
    <dgm:pt modelId="{8B4F270E-42A0-4A7B-B6AE-0481FC5E8372}" type="pres">
      <dgm:prSet presAssocID="{FA1C7A07-2ACA-4F82-A756-967FDF204C43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3DC90-A452-4C25-B13A-8B4B06726125}" type="pres">
      <dgm:prSet presAssocID="{FA1C7A07-2ACA-4F82-A756-967FDF204C43}" presName="descendantText" presStyleLbl="alignAcc1" presStyleIdx="0" presStyleCnt="6" custLinFactNeighborX="-441" custLinFactNeighborY="-3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E23A6-AF77-4480-BAC8-920B6EEE8331}" type="pres">
      <dgm:prSet presAssocID="{0510681D-7D4C-4A3E-A97B-78139B20D05A}" presName="sp" presStyleCnt="0"/>
      <dgm:spPr/>
    </dgm:pt>
    <dgm:pt modelId="{53B9C1D7-B367-4FD5-9D24-4F7870E187E8}" type="pres">
      <dgm:prSet presAssocID="{FA6D1D91-30E5-4284-9766-D4172D495B48}" presName="composite" presStyleCnt="0"/>
      <dgm:spPr/>
    </dgm:pt>
    <dgm:pt modelId="{04633C1B-3381-4F7A-8E8E-50403B0BFC06}" type="pres">
      <dgm:prSet presAssocID="{FA6D1D91-30E5-4284-9766-D4172D495B48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7D291A-75C4-40E4-BCD7-DC6B683EDE5A}" type="pres">
      <dgm:prSet presAssocID="{FA6D1D91-30E5-4284-9766-D4172D495B48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DA2F9-D6AE-48B4-A786-C02A3493BC27}" type="pres">
      <dgm:prSet presAssocID="{5C74AD55-6C76-4FC6-BE79-FD9B249824F3}" presName="sp" presStyleCnt="0"/>
      <dgm:spPr/>
    </dgm:pt>
    <dgm:pt modelId="{26B4BDC5-2AFA-4DA6-994C-6BC6BE4DA503}" type="pres">
      <dgm:prSet presAssocID="{6675D5C4-7627-4FD5-AE7F-FD567D854AA3}" presName="composite" presStyleCnt="0"/>
      <dgm:spPr/>
    </dgm:pt>
    <dgm:pt modelId="{DF2A8059-BC30-42E4-A84E-AF5F7ACCC06F}" type="pres">
      <dgm:prSet presAssocID="{6675D5C4-7627-4FD5-AE7F-FD567D854AA3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3EFCB-1CE2-4A3C-B460-1FF06287DE87}" type="pres">
      <dgm:prSet presAssocID="{6675D5C4-7627-4FD5-AE7F-FD567D854AA3}" presName="descendantText" presStyleLbl="alignAcc1" presStyleIdx="2" presStyleCnt="6" custLinFactNeighborX="103" custLinFactNeighborY="2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3CBB7-EEA1-4570-BFE7-DF3B13891B8D}" type="pres">
      <dgm:prSet presAssocID="{F25F2704-E684-4B6C-80FC-9342D5D5B2CC}" presName="sp" presStyleCnt="0"/>
      <dgm:spPr/>
    </dgm:pt>
    <dgm:pt modelId="{4B39B7BF-5960-47E0-ABB6-9CE03D5BC734}" type="pres">
      <dgm:prSet presAssocID="{443D5CDD-AC22-489E-B81D-39561C8BBA10}" presName="composite" presStyleCnt="0"/>
      <dgm:spPr/>
    </dgm:pt>
    <dgm:pt modelId="{A9D69B1E-314A-48CD-9AD2-A7E395A7D482}" type="pres">
      <dgm:prSet presAssocID="{443D5CDD-AC22-489E-B81D-39561C8BBA10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CA39E-7206-4B69-866C-58BBB80E4B52}" type="pres">
      <dgm:prSet presAssocID="{443D5CDD-AC22-489E-B81D-39561C8BBA10}" presName="descendantText" presStyleLbl="alignAcc1" presStyleIdx="3" presStyleCnt="6">
        <dgm:presLayoutVars>
          <dgm:bulletEnabled val="1"/>
        </dgm:presLayoutVars>
      </dgm:prSet>
      <dgm:spPr/>
    </dgm:pt>
    <dgm:pt modelId="{14C6336D-AE6E-4729-BA52-AF77DBF2166E}" type="pres">
      <dgm:prSet presAssocID="{5A56C48E-BAAD-4F1E-AE8C-2B33586F9F15}" presName="sp" presStyleCnt="0"/>
      <dgm:spPr/>
    </dgm:pt>
    <dgm:pt modelId="{E4352B12-B68F-463B-BBAF-D6DB50C81785}" type="pres">
      <dgm:prSet presAssocID="{5753D5A1-6A42-46BE-859D-58E5B9FF4102}" presName="composite" presStyleCnt="0"/>
      <dgm:spPr/>
    </dgm:pt>
    <dgm:pt modelId="{E74CAF07-25A8-4630-9473-68D7D96FBFAA}" type="pres">
      <dgm:prSet presAssocID="{5753D5A1-6A42-46BE-859D-58E5B9FF4102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06127-2753-4BDC-BD15-4470C236E78D}" type="pres">
      <dgm:prSet presAssocID="{5753D5A1-6A42-46BE-859D-58E5B9FF4102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96AE5-72D7-4D3C-A352-BBDA734DB827}" type="pres">
      <dgm:prSet presAssocID="{E5292ADE-B3DA-40D6-8E67-A68B140A29BE}" presName="sp" presStyleCnt="0"/>
      <dgm:spPr/>
    </dgm:pt>
    <dgm:pt modelId="{B3597B95-6844-4C30-8186-FAF5E2F09347}" type="pres">
      <dgm:prSet presAssocID="{431489D1-5750-413E-BE47-D236654C5618}" presName="composite" presStyleCnt="0"/>
      <dgm:spPr/>
    </dgm:pt>
    <dgm:pt modelId="{27559F53-7238-454E-A380-A1BFAF897F00}" type="pres">
      <dgm:prSet presAssocID="{431489D1-5750-413E-BE47-D236654C5618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D30AE-005F-40A5-BC3C-4AFDBA5F6CD2}" type="pres">
      <dgm:prSet presAssocID="{431489D1-5750-413E-BE47-D236654C5618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681CA6-36B3-414F-BF50-E4057DA08AEA}" type="presOf" srcId="{DA6D5C54-6AD1-4088-80AA-B5B62C493E6C}" destId="{527D291A-75C4-40E4-BCD7-DC6B683EDE5A}" srcOrd="0" destOrd="0" presId="urn:microsoft.com/office/officeart/2005/8/layout/chevron2"/>
    <dgm:cxn modelId="{4DFA7C1C-581A-46BF-9867-B01B6A68F7D3}" srcId="{939FDB6A-1DCB-4910-8F2E-7A627B31AC9D}" destId="{5753D5A1-6A42-46BE-859D-58E5B9FF4102}" srcOrd="4" destOrd="0" parTransId="{C8B26090-62F3-4A3B-AE1A-AD969900E6CA}" sibTransId="{E5292ADE-B3DA-40D6-8E67-A68B140A29BE}"/>
    <dgm:cxn modelId="{F13D90AA-01F9-4E99-8FA7-6ABB40A9A828}" srcId="{FA1C7A07-2ACA-4F82-A756-967FDF204C43}" destId="{91EE9DC4-75AC-4233-B0A2-A04A383CE547}" srcOrd="0" destOrd="0" parTransId="{1A5B9EEE-2E12-4A00-AC2B-E41A00E34835}" sibTransId="{B2A07C0F-106F-42A3-BD68-B2270C5963B1}"/>
    <dgm:cxn modelId="{46FE01C7-0A29-48F5-9322-1933D611B321}" type="presOf" srcId="{FA6D1D91-30E5-4284-9766-D4172D495B48}" destId="{04633C1B-3381-4F7A-8E8E-50403B0BFC06}" srcOrd="0" destOrd="0" presId="urn:microsoft.com/office/officeart/2005/8/layout/chevron2"/>
    <dgm:cxn modelId="{D58C17EB-67D5-41F3-9068-F12E3586D5DD}" srcId="{939FDB6A-1DCB-4910-8F2E-7A627B31AC9D}" destId="{FA6D1D91-30E5-4284-9766-D4172D495B48}" srcOrd="1" destOrd="0" parTransId="{C55976B0-8869-4243-9E7D-8864717A37A2}" sibTransId="{5C74AD55-6C76-4FC6-BE79-FD9B249824F3}"/>
    <dgm:cxn modelId="{49AB03D9-A863-481A-BD67-3448C35DDD84}" srcId="{939FDB6A-1DCB-4910-8F2E-7A627B31AC9D}" destId="{443D5CDD-AC22-489E-B81D-39561C8BBA10}" srcOrd="3" destOrd="0" parTransId="{8F717D35-9A31-4ABE-8869-BA096FFE43F7}" sibTransId="{5A56C48E-BAAD-4F1E-AE8C-2B33586F9F15}"/>
    <dgm:cxn modelId="{FE772428-D67B-49D8-BCD8-EBB08544D035}" type="presOf" srcId="{91EE9DC4-75AC-4233-B0A2-A04A383CE547}" destId="{D223DC90-A452-4C25-B13A-8B4B06726125}" srcOrd="0" destOrd="0" presId="urn:microsoft.com/office/officeart/2005/8/layout/chevron2"/>
    <dgm:cxn modelId="{E4FF35FF-67A7-4000-B3F1-5BCB335F60B8}" type="presOf" srcId="{02B413FA-69D0-4D53-ADBD-2805406280A3}" destId="{2EE06127-2753-4BDC-BD15-4470C236E78D}" srcOrd="0" destOrd="0" presId="urn:microsoft.com/office/officeart/2005/8/layout/chevron2"/>
    <dgm:cxn modelId="{1D0F4247-A17D-47A1-A2CD-B49816832A33}" srcId="{6675D5C4-7627-4FD5-AE7F-FD567D854AA3}" destId="{FCFF309B-2DB0-483E-9CC3-643CD16EDDAE}" srcOrd="0" destOrd="0" parTransId="{3942B46C-69BF-422D-914B-9BBDDB532ACE}" sibTransId="{A51AC6B3-9A59-46FD-958C-312D8EE0D532}"/>
    <dgm:cxn modelId="{DC778FDC-2C46-47C0-ACD8-CC8FA463027A}" srcId="{5753D5A1-6A42-46BE-859D-58E5B9FF4102}" destId="{02B413FA-69D0-4D53-ADBD-2805406280A3}" srcOrd="0" destOrd="0" parTransId="{47CD1DC6-0C7A-4F97-85BA-45CFB3D90905}" sibTransId="{D8B1F27A-4239-492A-8EF3-C6377C68A4F0}"/>
    <dgm:cxn modelId="{48D47993-7AC4-4F10-8127-3DF9E55317BB}" type="presOf" srcId="{FA1C7A07-2ACA-4F82-A756-967FDF204C43}" destId="{8B4F270E-42A0-4A7B-B6AE-0481FC5E8372}" srcOrd="0" destOrd="0" presId="urn:microsoft.com/office/officeart/2005/8/layout/chevron2"/>
    <dgm:cxn modelId="{930413A3-41A4-4930-97B0-7A97FD74CCC3}" srcId="{939FDB6A-1DCB-4910-8F2E-7A627B31AC9D}" destId="{6675D5C4-7627-4FD5-AE7F-FD567D854AA3}" srcOrd="2" destOrd="0" parTransId="{5D43636A-43D2-4279-8035-60BF1530E918}" sibTransId="{F25F2704-E684-4B6C-80FC-9342D5D5B2CC}"/>
    <dgm:cxn modelId="{67CA4F44-E106-4661-B86E-ED6B300EA0CB}" type="presOf" srcId="{D239EDA8-6CC2-4B01-B4B9-901A934A5767}" destId="{AA6D30AE-005F-40A5-BC3C-4AFDBA5F6CD2}" srcOrd="0" destOrd="0" presId="urn:microsoft.com/office/officeart/2005/8/layout/chevron2"/>
    <dgm:cxn modelId="{B356C561-C43B-41C6-955B-E9526E7F04C6}" srcId="{939FDB6A-1DCB-4910-8F2E-7A627B31AC9D}" destId="{431489D1-5750-413E-BE47-D236654C5618}" srcOrd="5" destOrd="0" parTransId="{DB7D5AD1-F7E7-4280-99F4-6F8E82949322}" sibTransId="{85AF8DA6-634B-4629-BAB2-7397A22F65C6}"/>
    <dgm:cxn modelId="{ABFD7463-E7AE-4DE3-BDD8-B2E7051064B4}" type="presOf" srcId="{FCFF309B-2DB0-483E-9CC3-643CD16EDDAE}" destId="{7263EFCB-1CE2-4A3C-B460-1FF06287DE87}" srcOrd="0" destOrd="0" presId="urn:microsoft.com/office/officeart/2005/8/layout/chevron2"/>
    <dgm:cxn modelId="{4922490A-0265-42B6-9FAF-BDF22D0BF659}" type="presOf" srcId="{5753D5A1-6A42-46BE-859D-58E5B9FF4102}" destId="{E74CAF07-25A8-4630-9473-68D7D96FBFAA}" srcOrd="0" destOrd="0" presId="urn:microsoft.com/office/officeart/2005/8/layout/chevron2"/>
    <dgm:cxn modelId="{6FA4B614-F9ED-431D-8D52-EF0EFF812F8C}" type="presOf" srcId="{431489D1-5750-413E-BE47-D236654C5618}" destId="{27559F53-7238-454E-A380-A1BFAF897F00}" srcOrd="0" destOrd="0" presId="urn:microsoft.com/office/officeart/2005/8/layout/chevron2"/>
    <dgm:cxn modelId="{AAFFFB3B-DDD0-4C96-8866-76EB6D2E27DC}" type="presOf" srcId="{443D5CDD-AC22-489E-B81D-39561C8BBA10}" destId="{A9D69B1E-314A-48CD-9AD2-A7E395A7D482}" srcOrd="0" destOrd="0" presId="urn:microsoft.com/office/officeart/2005/8/layout/chevron2"/>
    <dgm:cxn modelId="{C59C18F4-F888-48DD-B72F-E8744A5BD379}" type="presOf" srcId="{939FDB6A-1DCB-4910-8F2E-7A627B31AC9D}" destId="{5B6836B1-C573-456D-903C-E9941466C73F}" srcOrd="0" destOrd="0" presId="urn:microsoft.com/office/officeart/2005/8/layout/chevron2"/>
    <dgm:cxn modelId="{344090F8-7465-4D6B-A6F9-F8AB5093E9CC}" srcId="{431489D1-5750-413E-BE47-D236654C5618}" destId="{D239EDA8-6CC2-4B01-B4B9-901A934A5767}" srcOrd="0" destOrd="0" parTransId="{9B8A04AA-2ADD-463F-80AB-787FD6857B42}" sibTransId="{E53DCBA9-953B-4FE4-9FB6-E2A27C1176CB}"/>
    <dgm:cxn modelId="{DE180A74-C0BA-4C79-9747-D0AC8F158239}" srcId="{939FDB6A-1DCB-4910-8F2E-7A627B31AC9D}" destId="{FA1C7A07-2ACA-4F82-A756-967FDF204C43}" srcOrd="0" destOrd="0" parTransId="{2E4369A8-FD95-43BC-B307-879E041165EB}" sibTransId="{0510681D-7D4C-4A3E-A97B-78139B20D05A}"/>
    <dgm:cxn modelId="{F53D7EC0-3B99-42E5-BFA4-1CA87478D78C}" srcId="{FA6D1D91-30E5-4284-9766-D4172D495B48}" destId="{DA6D5C54-6AD1-4088-80AA-B5B62C493E6C}" srcOrd="0" destOrd="0" parTransId="{05704B71-2D2D-4FAD-AEE4-641E0CFBE641}" sibTransId="{4D125E6A-4515-41E9-BF29-9C57FF6C5CEB}"/>
    <dgm:cxn modelId="{30AE2DD3-F16D-479D-8017-2E1AC408A44A}" type="presOf" srcId="{6675D5C4-7627-4FD5-AE7F-FD567D854AA3}" destId="{DF2A8059-BC30-42E4-A84E-AF5F7ACCC06F}" srcOrd="0" destOrd="0" presId="urn:microsoft.com/office/officeart/2005/8/layout/chevron2"/>
    <dgm:cxn modelId="{F3EBF1CA-147F-437A-910E-2F643AC76799}" type="presParOf" srcId="{5B6836B1-C573-456D-903C-E9941466C73F}" destId="{F5E72110-03C3-4DF4-BB91-55AB9F0E17E1}" srcOrd="0" destOrd="0" presId="urn:microsoft.com/office/officeart/2005/8/layout/chevron2"/>
    <dgm:cxn modelId="{42F26774-F655-4888-AC05-8BEFDC304A96}" type="presParOf" srcId="{F5E72110-03C3-4DF4-BB91-55AB9F0E17E1}" destId="{8B4F270E-42A0-4A7B-B6AE-0481FC5E8372}" srcOrd="0" destOrd="0" presId="urn:microsoft.com/office/officeart/2005/8/layout/chevron2"/>
    <dgm:cxn modelId="{D6C68BD6-53CA-49D3-A055-D148B5519ED8}" type="presParOf" srcId="{F5E72110-03C3-4DF4-BB91-55AB9F0E17E1}" destId="{D223DC90-A452-4C25-B13A-8B4B06726125}" srcOrd="1" destOrd="0" presId="urn:microsoft.com/office/officeart/2005/8/layout/chevron2"/>
    <dgm:cxn modelId="{D4719AFF-6912-45CB-BE6A-E274FF41B77A}" type="presParOf" srcId="{5B6836B1-C573-456D-903C-E9941466C73F}" destId="{0F3E23A6-AF77-4480-BAC8-920B6EEE8331}" srcOrd="1" destOrd="0" presId="urn:microsoft.com/office/officeart/2005/8/layout/chevron2"/>
    <dgm:cxn modelId="{2D6CBC9D-2E29-4FFD-9523-1DC90F73213E}" type="presParOf" srcId="{5B6836B1-C573-456D-903C-E9941466C73F}" destId="{53B9C1D7-B367-4FD5-9D24-4F7870E187E8}" srcOrd="2" destOrd="0" presId="urn:microsoft.com/office/officeart/2005/8/layout/chevron2"/>
    <dgm:cxn modelId="{E15A6005-BCF2-423E-963D-57C8C361EA29}" type="presParOf" srcId="{53B9C1D7-B367-4FD5-9D24-4F7870E187E8}" destId="{04633C1B-3381-4F7A-8E8E-50403B0BFC06}" srcOrd="0" destOrd="0" presId="urn:microsoft.com/office/officeart/2005/8/layout/chevron2"/>
    <dgm:cxn modelId="{11494B92-B92D-4431-A47B-8437136630F6}" type="presParOf" srcId="{53B9C1D7-B367-4FD5-9D24-4F7870E187E8}" destId="{527D291A-75C4-40E4-BCD7-DC6B683EDE5A}" srcOrd="1" destOrd="0" presId="urn:microsoft.com/office/officeart/2005/8/layout/chevron2"/>
    <dgm:cxn modelId="{EE117439-53B9-4A69-9272-86F77EE6BC69}" type="presParOf" srcId="{5B6836B1-C573-456D-903C-E9941466C73F}" destId="{13DDA2F9-D6AE-48B4-A786-C02A3493BC27}" srcOrd="3" destOrd="0" presId="urn:microsoft.com/office/officeart/2005/8/layout/chevron2"/>
    <dgm:cxn modelId="{33B92534-3554-4CF8-9F61-59B8869AC823}" type="presParOf" srcId="{5B6836B1-C573-456D-903C-E9941466C73F}" destId="{26B4BDC5-2AFA-4DA6-994C-6BC6BE4DA503}" srcOrd="4" destOrd="0" presId="urn:microsoft.com/office/officeart/2005/8/layout/chevron2"/>
    <dgm:cxn modelId="{E67445BD-7BF7-4156-9B02-30196D4AC0CF}" type="presParOf" srcId="{26B4BDC5-2AFA-4DA6-994C-6BC6BE4DA503}" destId="{DF2A8059-BC30-42E4-A84E-AF5F7ACCC06F}" srcOrd="0" destOrd="0" presId="urn:microsoft.com/office/officeart/2005/8/layout/chevron2"/>
    <dgm:cxn modelId="{A044F117-81DB-4B3F-B1F9-F4DF306CCEC2}" type="presParOf" srcId="{26B4BDC5-2AFA-4DA6-994C-6BC6BE4DA503}" destId="{7263EFCB-1CE2-4A3C-B460-1FF06287DE87}" srcOrd="1" destOrd="0" presId="urn:microsoft.com/office/officeart/2005/8/layout/chevron2"/>
    <dgm:cxn modelId="{A3371E98-E0DA-4652-BE0E-65FC903531F7}" type="presParOf" srcId="{5B6836B1-C573-456D-903C-E9941466C73F}" destId="{31B3CBB7-EEA1-4570-BFE7-DF3B13891B8D}" srcOrd="5" destOrd="0" presId="urn:microsoft.com/office/officeart/2005/8/layout/chevron2"/>
    <dgm:cxn modelId="{79F94D7E-F912-469E-B268-6BE1C2F87B8A}" type="presParOf" srcId="{5B6836B1-C573-456D-903C-E9941466C73F}" destId="{4B39B7BF-5960-47E0-ABB6-9CE03D5BC734}" srcOrd="6" destOrd="0" presId="urn:microsoft.com/office/officeart/2005/8/layout/chevron2"/>
    <dgm:cxn modelId="{BFBA24B9-FF52-43E5-BEB3-116B17830DEE}" type="presParOf" srcId="{4B39B7BF-5960-47E0-ABB6-9CE03D5BC734}" destId="{A9D69B1E-314A-48CD-9AD2-A7E395A7D482}" srcOrd="0" destOrd="0" presId="urn:microsoft.com/office/officeart/2005/8/layout/chevron2"/>
    <dgm:cxn modelId="{7F998CA1-6DD1-48C7-B042-86B2985A9AD1}" type="presParOf" srcId="{4B39B7BF-5960-47E0-ABB6-9CE03D5BC734}" destId="{B18CA39E-7206-4B69-866C-58BBB80E4B52}" srcOrd="1" destOrd="0" presId="urn:microsoft.com/office/officeart/2005/8/layout/chevron2"/>
    <dgm:cxn modelId="{836F3352-6191-4E5B-8A0E-E6E3824F903B}" type="presParOf" srcId="{5B6836B1-C573-456D-903C-E9941466C73F}" destId="{14C6336D-AE6E-4729-BA52-AF77DBF2166E}" srcOrd="7" destOrd="0" presId="urn:microsoft.com/office/officeart/2005/8/layout/chevron2"/>
    <dgm:cxn modelId="{3DA9808D-3CB4-4FBB-9C66-AB98F86B71FF}" type="presParOf" srcId="{5B6836B1-C573-456D-903C-E9941466C73F}" destId="{E4352B12-B68F-463B-BBAF-D6DB50C81785}" srcOrd="8" destOrd="0" presId="urn:microsoft.com/office/officeart/2005/8/layout/chevron2"/>
    <dgm:cxn modelId="{704373FA-075E-4384-9BDE-6A0D4378732C}" type="presParOf" srcId="{E4352B12-B68F-463B-BBAF-D6DB50C81785}" destId="{E74CAF07-25A8-4630-9473-68D7D96FBFAA}" srcOrd="0" destOrd="0" presId="urn:microsoft.com/office/officeart/2005/8/layout/chevron2"/>
    <dgm:cxn modelId="{B150D61E-57A5-4411-9BD3-8D08345ECE42}" type="presParOf" srcId="{E4352B12-B68F-463B-BBAF-D6DB50C81785}" destId="{2EE06127-2753-4BDC-BD15-4470C236E78D}" srcOrd="1" destOrd="0" presId="urn:microsoft.com/office/officeart/2005/8/layout/chevron2"/>
    <dgm:cxn modelId="{63E3774F-80B5-43BA-B022-B157217EE102}" type="presParOf" srcId="{5B6836B1-C573-456D-903C-E9941466C73F}" destId="{95696AE5-72D7-4D3C-A352-BBDA734DB827}" srcOrd="9" destOrd="0" presId="urn:microsoft.com/office/officeart/2005/8/layout/chevron2"/>
    <dgm:cxn modelId="{C4AABEF5-2E3E-47E2-A919-5092FB6BB30D}" type="presParOf" srcId="{5B6836B1-C573-456D-903C-E9941466C73F}" destId="{B3597B95-6844-4C30-8186-FAF5E2F09347}" srcOrd="10" destOrd="0" presId="urn:microsoft.com/office/officeart/2005/8/layout/chevron2"/>
    <dgm:cxn modelId="{A974F385-CC52-43F0-B5C1-B264C924FAFC}" type="presParOf" srcId="{B3597B95-6844-4C30-8186-FAF5E2F09347}" destId="{27559F53-7238-454E-A380-A1BFAF897F00}" srcOrd="0" destOrd="0" presId="urn:microsoft.com/office/officeart/2005/8/layout/chevron2"/>
    <dgm:cxn modelId="{C8FA4692-2FE1-4F7A-9F74-5CB359157399}" type="presParOf" srcId="{B3597B95-6844-4C30-8186-FAF5E2F09347}" destId="{AA6D30AE-005F-40A5-BC3C-4AFDBA5F6CD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79A3E-2088-40BB-AFA4-B8B39E7B6532}">
      <dsp:nvSpPr>
        <dsp:cNvPr id="0" name=""/>
        <dsp:cNvSpPr/>
      </dsp:nvSpPr>
      <dsp:spPr>
        <a:xfrm>
          <a:off x="-7753231" y="-1184976"/>
          <a:ext cx="9227952" cy="9227952"/>
        </a:xfrm>
        <a:prstGeom prst="blockArc">
          <a:avLst>
            <a:gd name="adj1" fmla="val 18900000"/>
            <a:gd name="adj2" fmla="val 2700000"/>
            <a:gd name="adj3" fmla="val 234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788D4-FFB9-408E-82F6-375E72B15DC9}">
      <dsp:nvSpPr>
        <dsp:cNvPr id="0" name=""/>
        <dsp:cNvSpPr/>
      </dsp:nvSpPr>
      <dsp:spPr>
        <a:xfrm>
          <a:off x="772464" y="405507"/>
          <a:ext cx="8045805" cy="129850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7434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Повысить профессиональное мастерство педагогов  по теме  «</a:t>
          </a:r>
          <a:r>
            <a:rPr lang="ru-RU" sz="2400" i="1" kern="1200" dirty="0" err="1" smtClean="0">
              <a:latin typeface="Times New Roman" pitchFamily="18" charset="0"/>
              <a:cs typeface="Times New Roman" pitchFamily="18" charset="0"/>
            </a:rPr>
            <a:t>Лего</a:t>
          </a: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 – конструирование, как средство развития речи детей дошкольного возраста»   </a:t>
          </a: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2464" y="405507"/>
        <a:ext cx="8045805" cy="1298505"/>
      </dsp:txXfrm>
    </dsp:sp>
    <dsp:sp modelId="{57D2F2E7-82E7-4FB1-A70F-B9B5AD4D82AE}">
      <dsp:nvSpPr>
        <dsp:cNvPr id="0" name=""/>
        <dsp:cNvSpPr/>
      </dsp:nvSpPr>
      <dsp:spPr>
        <a:xfrm>
          <a:off x="-46163" y="0"/>
          <a:ext cx="1664528" cy="17144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2AFC4E5-7D8A-4F40-AEE6-33FE5E16DE09}">
      <dsp:nvSpPr>
        <dsp:cNvPr id="0" name=""/>
        <dsp:cNvSpPr/>
      </dsp:nvSpPr>
      <dsp:spPr>
        <a:xfrm>
          <a:off x="1396016" y="2057402"/>
          <a:ext cx="7440930" cy="1055034"/>
        </a:xfrm>
        <a:prstGeom prst="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7434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Использовать в работе воспитателя, на занятиях по развитию речи </a:t>
          </a:r>
          <a:r>
            <a:rPr lang="ru-RU" sz="2400" i="1" kern="1200" smtClean="0">
              <a:latin typeface="Times New Roman" pitchFamily="18" charset="0"/>
              <a:cs typeface="Times New Roman" pitchFamily="18" charset="0"/>
            </a:rPr>
            <a:t>элементы лего </a:t>
          </a: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- технологии</a:t>
          </a: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96016" y="2057402"/>
        <a:ext cx="7440930" cy="1055034"/>
      </dsp:txXfrm>
    </dsp:sp>
    <dsp:sp modelId="{70CA3FE3-8AC7-4589-AED8-9279F713DDE0}">
      <dsp:nvSpPr>
        <dsp:cNvPr id="0" name=""/>
        <dsp:cNvSpPr/>
      </dsp:nvSpPr>
      <dsp:spPr>
        <a:xfrm>
          <a:off x="5333" y="1721473"/>
          <a:ext cx="1810808" cy="156350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1E767B7-968D-4755-8B34-67F1586BBA52}">
      <dsp:nvSpPr>
        <dsp:cNvPr id="0" name=""/>
        <dsp:cNvSpPr/>
      </dsp:nvSpPr>
      <dsp:spPr>
        <a:xfrm>
          <a:off x="1082158" y="3587286"/>
          <a:ext cx="7754788" cy="1055034"/>
        </a:xfrm>
        <a:prstGeom prst="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7434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Вовлечь педагогов в совместную игровую деятельность, вызывая интерес к </a:t>
          </a:r>
          <a:r>
            <a:rPr lang="ru-RU" sz="2400" i="1" kern="1200" dirty="0" err="1" smtClean="0">
              <a:latin typeface="Times New Roman" pitchFamily="18" charset="0"/>
              <a:cs typeface="Times New Roman" pitchFamily="18" charset="0"/>
            </a:rPr>
            <a:t>лего</a:t>
          </a: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 - технологии</a:t>
          </a: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2158" y="3587286"/>
        <a:ext cx="7754788" cy="1055034"/>
      </dsp:txXfrm>
    </dsp:sp>
    <dsp:sp modelId="{32451B62-0BA1-4162-92D1-175DECA08450}">
      <dsp:nvSpPr>
        <dsp:cNvPr id="0" name=""/>
        <dsp:cNvSpPr/>
      </dsp:nvSpPr>
      <dsp:spPr>
        <a:xfrm>
          <a:off x="251433" y="3444975"/>
          <a:ext cx="1318793" cy="133965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7377F9B-C142-4040-B507-ACAEE79F7131}">
      <dsp:nvSpPr>
        <dsp:cNvPr id="0" name=""/>
        <dsp:cNvSpPr/>
      </dsp:nvSpPr>
      <dsp:spPr>
        <a:xfrm>
          <a:off x="869594" y="4890576"/>
          <a:ext cx="8045805" cy="1444817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743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i="1" kern="1200" dirty="0"/>
        </a:p>
      </dsp:txBody>
      <dsp:txXfrm>
        <a:off x="869594" y="4890576"/>
        <a:ext cx="8045805" cy="1444817"/>
      </dsp:txXfrm>
    </dsp:sp>
    <dsp:sp modelId="{0635E500-0AA1-4F80-9F3A-80D6DA555650}">
      <dsp:nvSpPr>
        <dsp:cNvPr id="0" name=""/>
        <dsp:cNvSpPr/>
      </dsp:nvSpPr>
      <dsp:spPr>
        <a:xfrm>
          <a:off x="-46163" y="4887581"/>
          <a:ext cx="1637255" cy="168398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EAD431-E1DB-45B8-B39E-10D3D0DED35B}">
      <dsp:nvSpPr>
        <dsp:cNvPr id="0" name=""/>
        <dsp:cNvSpPr/>
      </dsp:nvSpPr>
      <dsp:spPr>
        <a:xfrm>
          <a:off x="6219" y="49259"/>
          <a:ext cx="8982825" cy="114594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219" y="49259"/>
        <a:ext cx="8982825" cy="1145943"/>
      </dsp:txXfrm>
    </dsp:sp>
    <dsp:sp modelId="{C552EAC8-21B3-4D27-AB23-0937E7D1E16A}">
      <dsp:nvSpPr>
        <dsp:cNvPr id="0" name=""/>
        <dsp:cNvSpPr/>
      </dsp:nvSpPr>
      <dsp:spPr>
        <a:xfrm>
          <a:off x="6219" y="1286964"/>
          <a:ext cx="9045419" cy="127451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219" y="1286964"/>
        <a:ext cx="9045419" cy="1274514"/>
      </dsp:txXfrm>
    </dsp:sp>
    <dsp:sp modelId="{4EFFECEA-0CC9-474F-A107-5D41954AD6E1}">
      <dsp:nvSpPr>
        <dsp:cNvPr id="0" name=""/>
        <dsp:cNvSpPr/>
      </dsp:nvSpPr>
      <dsp:spPr>
        <a:xfrm>
          <a:off x="0" y="2722238"/>
          <a:ext cx="9119156" cy="12900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722238"/>
        <a:ext cx="9119156" cy="1290041"/>
      </dsp:txXfrm>
    </dsp:sp>
    <dsp:sp modelId="{E4D19CB7-659A-47FF-B591-557210EEBF15}">
      <dsp:nvSpPr>
        <dsp:cNvPr id="0" name=""/>
        <dsp:cNvSpPr/>
      </dsp:nvSpPr>
      <dsp:spPr>
        <a:xfrm>
          <a:off x="12439" y="4084303"/>
          <a:ext cx="9131560" cy="147829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39" y="4084303"/>
        <a:ext cx="9131560" cy="14782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4F270E-42A0-4A7B-B6AE-0481FC5E8372}">
      <dsp:nvSpPr>
        <dsp:cNvPr id="0" name=""/>
        <dsp:cNvSpPr/>
      </dsp:nvSpPr>
      <dsp:spPr>
        <a:xfrm rot="5400000">
          <a:off x="-157848" y="158813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 игра</a:t>
          </a:r>
          <a:endParaRPr lang="ru-RU" sz="2000" kern="1200" dirty="0"/>
        </a:p>
      </dsp:txBody>
      <dsp:txXfrm rot="5400000">
        <a:off x="-157848" y="158813"/>
        <a:ext cx="1052325" cy="736628"/>
      </dsp:txXfrm>
    </dsp:sp>
    <dsp:sp modelId="{D223DC90-A452-4C25-B13A-8B4B06726125}">
      <dsp:nvSpPr>
        <dsp:cNvPr id="0" name=""/>
        <dsp:cNvSpPr/>
      </dsp:nvSpPr>
      <dsp:spPr>
        <a:xfrm rot="5400000">
          <a:off x="3645615" y="-2937916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«Вспомни и собери»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645615" y="-2937916"/>
        <a:ext cx="684011" cy="6559843"/>
      </dsp:txXfrm>
    </dsp:sp>
    <dsp:sp modelId="{04633C1B-3381-4F7A-8E8E-50403B0BFC06}">
      <dsp:nvSpPr>
        <dsp:cNvPr id="0" name=""/>
        <dsp:cNvSpPr/>
      </dsp:nvSpPr>
      <dsp:spPr>
        <a:xfrm rot="5400000">
          <a:off x="-157848" y="1114492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 игра</a:t>
          </a:r>
          <a:endParaRPr lang="ru-RU" sz="2000" kern="1200" dirty="0"/>
        </a:p>
      </dsp:txBody>
      <dsp:txXfrm rot="5400000">
        <a:off x="-157848" y="1114492"/>
        <a:ext cx="1052325" cy="736628"/>
      </dsp:txXfrm>
    </dsp:sp>
    <dsp:sp modelId="{527D291A-75C4-40E4-BCD7-DC6B683EDE5A}">
      <dsp:nvSpPr>
        <dsp:cNvPr id="0" name=""/>
        <dsp:cNvSpPr/>
      </dsp:nvSpPr>
      <dsp:spPr>
        <a:xfrm rot="5400000">
          <a:off x="3674544" y="-1981272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0" i="0" kern="1200" dirty="0" smtClean="0">
              <a:latin typeface="Times New Roman" pitchFamily="18" charset="0"/>
              <a:cs typeface="Times New Roman" pitchFamily="18" charset="0"/>
            </a:rPr>
            <a:t>«Найди для Матрёшки место»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674544" y="-1981272"/>
        <a:ext cx="684011" cy="6559843"/>
      </dsp:txXfrm>
    </dsp:sp>
    <dsp:sp modelId="{DF2A8059-BC30-42E4-A84E-AF5F7ACCC06F}">
      <dsp:nvSpPr>
        <dsp:cNvPr id="0" name=""/>
        <dsp:cNvSpPr/>
      </dsp:nvSpPr>
      <dsp:spPr>
        <a:xfrm rot="5400000">
          <a:off x="-157848" y="2070170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 игра</a:t>
          </a:r>
          <a:endParaRPr lang="ru-RU" sz="2000" kern="1200" dirty="0"/>
        </a:p>
      </dsp:txBody>
      <dsp:txXfrm rot="5400000">
        <a:off x="-157848" y="2070170"/>
        <a:ext cx="1052325" cy="736628"/>
      </dsp:txXfrm>
    </dsp:sp>
    <dsp:sp modelId="{7263EFCB-1CE2-4A3C-B460-1FF06287DE87}">
      <dsp:nvSpPr>
        <dsp:cNvPr id="0" name=""/>
        <dsp:cNvSpPr/>
      </dsp:nvSpPr>
      <dsp:spPr>
        <a:xfrm rot="5400000">
          <a:off x="3674544" y="-1011106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«Мозаика»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674544" y="-1011106"/>
        <a:ext cx="684011" cy="6559843"/>
      </dsp:txXfrm>
    </dsp:sp>
    <dsp:sp modelId="{A9D69B1E-314A-48CD-9AD2-A7E395A7D482}">
      <dsp:nvSpPr>
        <dsp:cNvPr id="0" name=""/>
        <dsp:cNvSpPr/>
      </dsp:nvSpPr>
      <dsp:spPr>
        <a:xfrm rot="5400000">
          <a:off x="-157848" y="3025849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4 игра</a:t>
          </a:r>
          <a:endParaRPr lang="ru-RU" sz="2000" kern="1200" dirty="0"/>
        </a:p>
      </dsp:txBody>
      <dsp:txXfrm rot="5400000">
        <a:off x="-157848" y="3025849"/>
        <a:ext cx="1052325" cy="736628"/>
      </dsp:txXfrm>
    </dsp:sp>
    <dsp:sp modelId="{B18CA39E-7206-4B69-866C-58BBB80E4B52}">
      <dsp:nvSpPr>
        <dsp:cNvPr id="0" name=""/>
        <dsp:cNvSpPr/>
      </dsp:nvSpPr>
      <dsp:spPr>
        <a:xfrm rot="5400000">
          <a:off x="3674544" y="-69915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CAF07-25A8-4630-9473-68D7D96FBFAA}">
      <dsp:nvSpPr>
        <dsp:cNvPr id="0" name=""/>
        <dsp:cNvSpPr/>
      </dsp:nvSpPr>
      <dsp:spPr>
        <a:xfrm rot="5400000">
          <a:off x="-157848" y="3981527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 игра</a:t>
          </a:r>
          <a:endParaRPr lang="ru-RU" sz="2000" kern="1200" dirty="0"/>
        </a:p>
      </dsp:txBody>
      <dsp:txXfrm rot="5400000">
        <a:off x="-157848" y="3981527"/>
        <a:ext cx="1052325" cy="736628"/>
      </dsp:txXfrm>
    </dsp:sp>
    <dsp:sp modelId="{2EE06127-2753-4BDC-BD15-4470C236E78D}">
      <dsp:nvSpPr>
        <dsp:cNvPr id="0" name=""/>
        <dsp:cNvSpPr/>
      </dsp:nvSpPr>
      <dsp:spPr>
        <a:xfrm rot="5400000">
          <a:off x="3674544" y="885762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«Башня»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674544" y="885762"/>
        <a:ext cx="684011" cy="6559843"/>
      </dsp:txXfrm>
    </dsp:sp>
    <dsp:sp modelId="{27559F53-7238-454E-A380-A1BFAF897F00}">
      <dsp:nvSpPr>
        <dsp:cNvPr id="0" name=""/>
        <dsp:cNvSpPr/>
      </dsp:nvSpPr>
      <dsp:spPr>
        <a:xfrm rot="5400000">
          <a:off x="-157848" y="4937206"/>
          <a:ext cx="1052325" cy="736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6 игра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57848" y="4937206"/>
        <a:ext cx="1052325" cy="736628"/>
      </dsp:txXfrm>
    </dsp:sp>
    <dsp:sp modelId="{AA6D30AE-005F-40A5-BC3C-4AFDBA5F6CD2}">
      <dsp:nvSpPr>
        <dsp:cNvPr id="0" name=""/>
        <dsp:cNvSpPr/>
      </dsp:nvSpPr>
      <dsp:spPr>
        <a:xfrm rot="5400000">
          <a:off x="3674544" y="1841441"/>
          <a:ext cx="684011" cy="655984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«Сосчитай и назови»</a:t>
          </a:r>
          <a:endParaRPr lang="ru-RU" sz="3200" kern="1200" dirty="0"/>
        </a:p>
      </dsp:txBody>
      <dsp:txXfrm rot="5400000">
        <a:off x="3674544" y="1841441"/>
        <a:ext cx="684011" cy="655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403647" y="188640"/>
            <a:ext cx="756286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автономное дошкольное</a:t>
            </a:r>
            <a:r>
              <a:rPr lang="tt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чреждение</a:t>
            </a:r>
            <a:r>
              <a:rPr lang="tt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№379 комбинированного вида </a:t>
            </a:r>
            <a:endParaRPr lang="en-US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tt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воспитанием и обучением на татарском языке» </a:t>
            </a:r>
            <a:endParaRPr lang="en-US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Приволжского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района г. Казани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Мастер-класс для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– технология, как способ развития речи дошкольников 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Варламова Кристина Вячеславовна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г.Казань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48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images (1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7999"/>
          </a:xfr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451318811"/>
              </p:ext>
            </p:extLst>
          </p:nvPr>
        </p:nvGraphicFramePr>
        <p:xfrm>
          <a:off x="228600" y="0"/>
          <a:ext cx="89154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5334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818" y="2204864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28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Задачи:</a:t>
            </a:r>
          </a:p>
          <a:p>
            <a:r>
              <a:rPr lang="en-US" sz="28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I</a:t>
            </a:r>
            <a:endParaRPr lang="ru-RU" sz="28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1218" y="379163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8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II</a:t>
            </a:r>
            <a:endParaRPr lang="ru-RU" sz="2800" b="1" cap="all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905000" y="4114800"/>
            <a:ext cx="7239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8145" y="5475054"/>
            <a:ext cx="67220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rgbClr val="00B050"/>
                </a:solidFill>
              </a:rPr>
              <a:t>III</a:t>
            </a:r>
            <a:endParaRPr lang="ru-RU" sz="2800" b="1" dirty="0">
              <a:ln/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0" y="6096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518436" y="4887579"/>
            <a:ext cx="7467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Побуждать педагогов использовать в своей работе новые формы и методы работы, воспитывать положительный эмоциональный настрой и интерес ребенка к 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образовательной деятельности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28480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images (1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4187566367"/>
              </p:ext>
            </p:extLst>
          </p:nvPr>
        </p:nvGraphicFramePr>
        <p:xfrm>
          <a:off x="0" y="1066800"/>
          <a:ext cx="91440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09600" y="228600"/>
            <a:ext cx="7994848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ru-RU" sz="2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Лего</a:t>
            </a: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способствует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71600" y="1295400"/>
            <a:ext cx="594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лексико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 грамматических  средств речи в рамках определенной темы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2362201"/>
            <a:ext cx="830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Формированию грамматической составляющей речи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(обрабатыванию навыков согласования числительных с существительными, прилагательных с существительными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роде, числе, падеже)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8624" y="4077072"/>
            <a:ext cx="7306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азвитию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совершенствованию высших психических функций (памяти, внимания, мышления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5517232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возможность различать и классифицировать предметы по форме, размеру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851439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403647" y="188640"/>
            <a:ext cx="75628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819856"/>
            <a:ext cx="6768752" cy="190646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Практическая часть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61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403647" y="188640"/>
            <a:ext cx="75628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439400234"/>
              </p:ext>
            </p:extLst>
          </p:nvPr>
        </p:nvGraphicFramePr>
        <p:xfrm>
          <a:off x="1536842" y="620688"/>
          <a:ext cx="729647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11760" y="3453574"/>
            <a:ext cx="6554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«Слова» 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8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403647" y="188640"/>
            <a:ext cx="7562863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автономное дошкольное</a:t>
            </a:r>
            <a:r>
              <a:rPr lang="tt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чреждение</a:t>
            </a:r>
            <a:r>
              <a:rPr lang="tt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№379 комбинированного вида с</a:t>
            </a:r>
            <a:r>
              <a:rPr lang="tt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воспитанием и обучением на татарском языке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Приволжского района г. Казани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Мастер-класс для воспитателей логопедических групп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– технология, как способ развития речи дошкольников 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Варламова Кристина Вячеславовна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г.Казань,2016 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04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270</Words>
  <Application>Microsoft Office PowerPoint</Application>
  <PresentationFormat>Экран (4:3)</PresentationFormat>
  <Paragraphs>73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16</cp:revision>
  <dcterms:created xsi:type="dcterms:W3CDTF">2016-12-20T09:59:56Z</dcterms:created>
  <dcterms:modified xsi:type="dcterms:W3CDTF">2016-12-23T12:52:34Z</dcterms:modified>
</cp:coreProperties>
</file>